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5" r:id="rId4"/>
    <p:sldId id="267" r:id="rId5"/>
    <p:sldId id="261" r:id="rId6"/>
    <p:sldId id="296" r:id="rId7"/>
    <p:sldId id="273" r:id="rId8"/>
    <p:sldId id="290" r:id="rId9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28" y="-7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684" y="522336"/>
            <a:ext cx="17162631" cy="865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7452" y="2428350"/>
            <a:ext cx="11453095" cy="708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priemka@ksu.kz" TargetMode="External"/><Relationship Id="rId3" Type="http://schemas.openxmlformats.org/officeDocument/2006/relationships/image" Target="../media/image21.png"/><Relationship Id="rId7" Type="http://schemas.openxmlformats.org/officeDocument/2006/relationships/hyperlink" Target="mailto:mir.department@gmail.co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rd@ksu.kz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70"/>
            <a:ext cx="18287998" cy="10287707"/>
            <a:chOff x="0" y="0"/>
            <a:chExt cx="18287998" cy="1028770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77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09412" y="1492646"/>
              <a:ext cx="2364105" cy="906780"/>
            </a:xfrm>
            <a:custGeom>
              <a:avLst/>
              <a:gdLst/>
              <a:ahLst/>
              <a:cxnLst/>
              <a:rect l="l" t="t" r="r" b="b"/>
              <a:pathLst>
                <a:path w="2364105" h="906780">
                  <a:moveTo>
                    <a:pt x="1162928" y="217083"/>
                  </a:moveTo>
                  <a:lnTo>
                    <a:pt x="310604" y="188557"/>
                  </a:lnTo>
                  <a:lnTo>
                    <a:pt x="272503" y="166317"/>
                  </a:lnTo>
                  <a:lnTo>
                    <a:pt x="1124924" y="194939"/>
                  </a:lnTo>
                  <a:lnTo>
                    <a:pt x="1162928" y="217083"/>
                  </a:lnTo>
                  <a:close/>
                </a:path>
                <a:path w="2364105" h="906780">
                  <a:moveTo>
                    <a:pt x="1565398" y="446736"/>
                  </a:moveTo>
                  <a:lnTo>
                    <a:pt x="708239" y="418307"/>
                  </a:lnTo>
                  <a:lnTo>
                    <a:pt x="670235" y="394520"/>
                  </a:lnTo>
                  <a:lnTo>
                    <a:pt x="1528942" y="424593"/>
                  </a:lnTo>
                  <a:lnTo>
                    <a:pt x="1565398" y="446736"/>
                  </a:lnTo>
                  <a:close/>
                </a:path>
                <a:path w="2364105" h="906780">
                  <a:moveTo>
                    <a:pt x="1427502" y="370733"/>
                  </a:moveTo>
                  <a:lnTo>
                    <a:pt x="570440" y="342207"/>
                  </a:lnTo>
                  <a:lnTo>
                    <a:pt x="532340" y="320064"/>
                  </a:lnTo>
                  <a:lnTo>
                    <a:pt x="1389499" y="348589"/>
                  </a:lnTo>
                  <a:lnTo>
                    <a:pt x="1427502" y="370733"/>
                  </a:lnTo>
                  <a:close/>
                </a:path>
                <a:path w="2364105" h="906780">
                  <a:moveTo>
                    <a:pt x="1288059" y="280419"/>
                  </a:moveTo>
                  <a:lnTo>
                    <a:pt x="437282" y="253537"/>
                  </a:lnTo>
                  <a:lnTo>
                    <a:pt x="400923" y="229750"/>
                  </a:lnTo>
                  <a:lnTo>
                    <a:pt x="1251700" y="258275"/>
                  </a:lnTo>
                  <a:lnTo>
                    <a:pt x="1288059" y="280419"/>
                  </a:lnTo>
                  <a:close/>
                </a:path>
                <a:path w="2364105" h="906780">
                  <a:moveTo>
                    <a:pt x="1695268" y="522836"/>
                  </a:moveTo>
                  <a:lnTo>
                    <a:pt x="838109" y="492763"/>
                  </a:lnTo>
                  <a:lnTo>
                    <a:pt x="800105" y="472167"/>
                  </a:lnTo>
                  <a:lnTo>
                    <a:pt x="1657264" y="499049"/>
                  </a:lnTo>
                  <a:lnTo>
                    <a:pt x="1695268" y="522836"/>
                  </a:lnTo>
                  <a:close/>
                </a:path>
                <a:path w="2364105" h="906780">
                  <a:moveTo>
                    <a:pt x="1031414" y="125221"/>
                  </a:moveTo>
                  <a:lnTo>
                    <a:pt x="179090" y="96696"/>
                  </a:lnTo>
                  <a:lnTo>
                    <a:pt x="142634" y="76099"/>
                  </a:lnTo>
                  <a:lnTo>
                    <a:pt x="993411" y="102981"/>
                  </a:lnTo>
                  <a:lnTo>
                    <a:pt x="1031414" y="125221"/>
                  </a:lnTo>
                  <a:close/>
                </a:path>
                <a:path w="2364105" h="906780">
                  <a:moveTo>
                    <a:pt x="890424" y="50668"/>
                  </a:moveTo>
                  <a:lnTo>
                    <a:pt x="38100" y="22240"/>
                  </a:lnTo>
                  <a:lnTo>
                    <a:pt x="0" y="0"/>
                  </a:lnTo>
                  <a:lnTo>
                    <a:pt x="850873" y="28525"/>
                  </a:lnTo>
                  <a:lnTo>
                    <a:pt x="890424" y="50668"/>
                  </a:lnTo>
                  <a:close/>
                </a:path>
                <a:path w="2364105" h="906780">
                  <a:moveTo>
                    <a:pt x="2107215" y="758871"/>
                  </a:moveTo>
                  <a:lnTo>
                    <a:pt x="1250056" y="731990"/>
                  </a:lnTo>
                  <a:lnTo>
                    <a:pt x="1213696" y="709750"/>
                  </a:lnTo>
                  <a:lnTo>
                    <a:pt x="2069212" y="736728"/>
                  </a:lnTo>
                  <a:lnTo>
                    <a:pt x="2107215" y="758871"/>
                  </a:lnTo>
                  <a:close/>
                </a:path>
                <a:path w="2364105" h="906780">
                  <a:moveTo>
                    <a:pt x="1635120" y="806446"/>
                  </a:moveTo>
                  <a:lnTo>
                    <a:pt x="1609784" y="790588"/>
                  </a:lnTo>
                  <a:lnTo>
                    <a:pt x="1967339" y="803255"/>
                  </a:lnTo>
                  <a:lnTo>
                    <a:pt x="1636667" y="803255"/>
                  </a:lnTo>
                  <a:lnTo>
                    <a:pt x="1635120" y="806446"/>
                  </a:lnTo>
                  <a:close/>
                </a:path>
                <a:path w="2364105" h="906780">
                  <a:moveTo>
                    <a:pt x="2229155" y="833328"/>
                  </a:moveTo>
                  <a:lnTo>
                    <a:pt x="1649335" y="814375"/>
                  </a:lnTo>
                  <a:lnTo>
                    <a:pt x="1646144" y="810121"/>
                  </a:lnTo>
                  <a:lnTo>
                    <a:pt x="1641986" y="806446"/>
                  </a:lnTo>
                  <a:lnTo>
                    <a:pt x="1636667" y="803255"/>
                  </a:lnTo>
                  <a:lnTo>
                    <a:pt x="1967339" y="803255"/>
                  </a:lnTo>
                  <a:lnTo>
                    <a:pt x="2191152" y="811184"/>
                  </a:lnTo>
                  <a:lnTo>
                    <a:pt x="2229155" y="833328"/>
                  </a:lnTo>
                  <a:close/>
                </a:path>
                <a:path w="2364105" h="906780">
                  <a:moveTo>
                    <a:pt x="1581161" y="811184"/>
                  </a:moveTo>
                  <a:lnTo>
                    <a:pt x="1370545" y="803255"/>
                  </a:lnTo>
                  <a:lnTo>
                    <a:pt x="1332445" y="781112"/>
                  </a:lnTo>
                  <a:lnTo>
                    <a:pt x="1592281" y="790588"/>
                  </a:lnTo>
                  <a:lnTo>
                    <a:pt x="1589187" y="797937"/>
                  </a:lnTo>
                  <a:lnTo>
                    <a:pt x="1585415" y="804802"/>
                  </a:lnTo>
                  <a:lnTo>
                    <a:pt x="1581161" y="811184"/>
                  </a:lnTo>
                  <a:close/>
                </a:path>
                <a:path w="2364105" h="906780">
                  <a:moveTo>
                    <a:pt x="1560660" y="879258"/>
                  </a:moveTo>
                  <a:lnTo>
                    <a:pt x="1506797" y="876164"/>
                  </a:lnTo>
                  <a:lnTo>
                    <a:pt x="1470341" y="853924"/>
                  </a:lnTo>
                  <a:lnTo>
                    <a:pt x="1565398" y="857115"/>
                  </a:lnTo>
                  <a:lnTo>
                    <a:pt x="1563271" y="865527"/>
                  </a:lnTo>
                  <a:lnTo>
                    <a:pt x="1561724" y="872973"/>
                  </a:lnTo>
                  <a:lnTo>
                    <a:pt x="1560660" y="879258"/>
                  </a:lnTo>
                  <a:close/>
                </a:path>
                <a:path w="2364105" h="906780">
                  <a:moveTo>
                    <a:pt x="2363957" y="906237"/>
                  </a:moveTo>
                  <a:lnTo>
                    <a:pt x="1676315" y="884093"/>
                  </a:lnTo>
                  <a:lnTo>
                    <a:pt x="1676315" y="876648"/>
                  </a:lnTo>
                  <a:lnTo>
                    <a:pt x="1675734" y="868718"/>
                  </a:lnTo>
                  <a:lnTo>
                    <a:pt x="1674671" y="860306"/>
                  </a:lnTo>
                  <a:lnTo>
                    <a:pt x="2325857" y="884093"/>
                  </a:lnTo>
                  <a:lnTo>
                    <a:pt x="2363957" y="906237"/>
                  </a:lnTo>
                  <a:close/>
                </a:path>
                <a:path w="2364105" h="906780">
                  <a:moveTo>
                    <a:pt x="1839449" y="606768"/>
                  </a:moveTo>
                  <a:lnTo>
                    <a:pt x="980743" y="576696"/>
                  </a:lnTo>
                  <a:lnTo>
                    <a:pt x="945931" y="556100"/>
                  </a:lnTo>
                  <a:lnTo>
                    <a:pt x="1801446" y="583078"/>
                  </a:lnTo>
                  <a:lnTo>
                    <a:pt x="1839449" y="606768"/>
                  </a:lnTo>
                  <a:close/>
                </a:path>
                <a:path w="2364105" h="906780">
                  <a:moveTo>
                    <a:pt x="1977249" y="686059"/>
                  </a:moveTo>
                  <a:lnTo>
                    <a:pt x="1118639" y="657437"/>
                  </a:lnTo>
                  <a:lnTo>
                    <a:pt x="1082182" y="635294"/>
                  </a:lnTo>
                  <a:lnTo>
                    <a:pt x="1937698" y="663819"/>
                  </a:lnTo>
                  <a:lnTo>
                    <a:pt x="1977249" y="686059"/>
                  </a:lnTo>
                  <a:close/>
                </a:path>
              </a:pathLst>
            </a:custGeom>
            <a:solidFill>
              <a:srgbClr val="F57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17546" y="1454644"/>
              <a:ext cx="2543175" cy="1000125"/>
            </a:xfrm>
            <a:custGeom>
              <a:avLst/>
              <a:gdLst/>
              <a:ahLst/>
              <a:cxnLst/>
              <a:rect l="l" t="t" r="r" b="b"/>
              <a:pathLst>
                <a:path w="2543175" h="1000125">
                  <a:moveTo>
                    <a:pt x="1647788" y="955358"/>
                  </a:moveTo>
                  <a:lnTo>
                    <a:pt x="500622" y="291539"/>
                  </a:lnTo>
                  <a:lnTo>
                    <a:pt x="476930" y="277228"/>
                  </a:lnTo>
                  <a:lnTo>
                    <a:pt x="28526" y="19049"/>
                  </a:lnTo>
                  <a:lnTo>
                    <a:pt x="31717" y="17405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42838" y="22143"/>
                  </a:lnTo>
                  <a:lnTo>
                    <a:pt x="891971" y="22143"/>
                  </a:lnTo>
                  <a:lnTo>
                    <a:pt x="919375" y="38001"/>
                  </a:lnTo>
                  <a:lnTo>
                    <a:pt x="91866" y="38001"/>
                  </a:lnTo>
                  <a:lnTo>
                    <a:pt x="129966" y="60241"/>
                  </a:lnTo>
                  <a:lnTo>
                    <a:pt x="982290" y="88670"/>
                  </a:lnTo>
                  <a:lnTo>
                    <a:pt x="1006931" y="88670"/>
                  </a:lnTo>
                  <a:lnTo>
                    <a:pt x="1050877" y="114101"/>
                  </a:lnTo>
                  <a:lnTo>
                    <a:pt x="234500" y="114101"/>
                  </a:lnTo>
                  <a:lnTo>
                    <a:pt x="270956" y="134697"/>
                  </a:lnTo>
                  <a:lnTo>
                    <a:pt x="1123280" y="163223"/>
                  </a:lnTo>
                  <a:lnTo>
                    <a:pt x="1135760" y="163223"/>
                  </a:lnTo>
                  <a:lnTo>
                    <a:pt x="1206775" y="204319"/>
                  </a:lnTo>
                  <a:lnTo>
                    <a:pt x="364370" y="204319"/>
                  </a:lnTo>
                  <a:lnTo>
                    <a:pt x="402470" y="226559"/>
                  </a:lnTo>
                  <a:lnTo>
                    <a:pt x="1254794" y="255084"/>
                  </a:lnTo>
                  <a:lnTo>
                    <a:pt x="1294499" y="255084"/>
                  </a:lnTo>
                  <a:lnTo>
                    <a:pt x="1316388" y="267751"/>
                  </a:lnTo>
                  <a:lnTo>
                    <a:pt x="492789" y="267751"/>
                  </a:lnTo>
                  <a:lnTo>
                    <a:pt x="529148" y="291539"/>
                  </a:lnTo>
                  <a:lnTo>
                    <a:pt x="1379925" y="318420"/>
                  </a:lnTo>
                  <a:lnTo>
                    <a:pt x="1403945" y="318420"/>
                  </a:lnTo>
                  <a:lnTo>
                    <a:pt x="1472454" y="358066"/>
                  </a:lnTo>
                  <a:lnTo>
                    <a:pt x="624206" y="358066"/>
                  </a:lnTo>
                  <a:lnTo>
                    <a:pt x="662306" y="380209"/>
                  </a:lnTo>
                  <a:lnTo>
                    <a:pt x="1519369" y="408734"/>
                  </a:lnTo>
                  <a:lnTo>
                    <a:pt x="1560011" y="408734"/>
                  </a:lnTo>
                  <a:lnTo>
                    <a:pt x="1601116" y="432522"/>
                  </a:lnTo>
                  <a:lnTo>
                    <a:pt x="762102" y="432522"/>
                  </a:lnTo>
                  <a:lnTo>
                    <a:pt x="800105" y="456309"/>
                  </a:lnTo>
                  <a:lnTo>
                    <a:pt x="1657264" y="484738"/>
                  </a:lnTo>
                  <a:lnTo>
                    <a:pt x="1691346" y="484738"/>
                  </a:lnTo>
                  <a:lnTo>
                    <a:pt x="1735291" y="510169"/>
                  </a:lnTo>
                  <a:lnTo>
                    <a:pt x="891971" y="510169"/>
                  </a:lnTo>
                  <a:lnTo>
                    <a:pt x="929975" y="530765"/>
                  </a:lnTo>
                  <a:lnTo>
                    <a:pt x="1787134" y="560838"/>
                  </a:lnTo>
                  <a:lnTo>
                    <a:pt x="1822848" y="560838"/>
                  </a:lnTo>
                  <a:lnTo>
                    <a:pt x="1880329" y="594101"/>
                  </a:lnTo>
                  <a:lnTo>
                    <a:pt x="1037797" y="594101"/>
                  </a:lnTo>
                  <a:lnTo>
                    <a:pt x="1072609" y="614697"/>
                  </a:lnTo>
                  <a:lnTo>
                    <a:pt x="1931316" y="644770"/>
                  </a:lnTo>
                  <a:lnTo>
                    <a:pt x="1967885" y="644770"/>
                  </a:lnTo>
                  <a:lnTo>
                    <a:pt x="2017178" y="673295"/>
                  </a:lnTo>
                  <a:lnTo>
                    <a:pt x="1174049" y="673295"/>
                  </a:lnTo>
                  <a:lnTo>
                    <a:pt x="1210505" y="695439"/>
                  </a:lnTo>
                  <a:lnTo>
                    <a:pt x="2069115" y="724061"/>
                  </a:lnTo>
                  <a:lnTo>
                    <a:pt x="2104902" y="724061"/>
                  </a:lnTo>
                  <a:lnTo>
                    <a:pt x="2145840" y="747751"/>
                  </a:lnTo>
                  <a:lnTo>
                    <a:pt x="1305562" y="747751"/>
                  </a:lnTo>
                  <a:lnTo>
                    <a:pt x="1341922" y="769992"/>
                  </a:lnTo>
                  <a:lnTo>
                    <a:pt x="2199081" y="796873"/>
                  </a:lnTo>
                  <a:lnTo>
                    <a:pt x="2230723" y="796873"/>
                  </a:lnTo>
                  <a:lnTo>
                    <a:pt x="2269155" y="819113"/>
                  </a:lnTo>
                  <a:lnTo>
                    <a:pt x="1424311" y="819113"/>
                  </a:lnTo>
                  <a:lnTo>
                    <a:pt x="1462412" y="841257"/>
                  </a:lnTo>
                  <a:lnTo>
                    <a:pt x="1673027" y="849186"/>
                  </a:lnTo>
                  <a:lnTo>
                    <a:pt x="1667912" y="860374"/>
                  </a:lnTo>
                  <a:lnTo>
                    <a:pt x="1663586" y="871752"/>
                  </a:lnTo>
                  <a:lnTo>
                    <a:pt x="1660040" y="883330"/>
                  </a:lnTo>
                  <a:lnTo>
                    <a:pt x="1658016" y="891926"/>
                  </a:lnTo>
                  <a:lnTo>
                    <a:pt x="1562207" y="891926"/>
                  </a:lnTo>
                  <a:lnTo>
                    <a:pt x="1598663" y="914166"/>
                  </a:lnTo>
                  <a:lnTo>
                    <a:pt x="1652526" y="917260"/>
                  </a:lnTo>
                  <a:lnTo>
                    <a:pt x="1651780" y="926018"/>
                  </a:lnTo>
                  <a:lnTo>
                    <a:pt x="1651269" y="934762"/>
                  </a:lnTo>
                  <a:lnTo>
                    <a:pt x="1650976" y="943463"/>
                  </a:lnTo>
                  <a:lnTo>
                    <a:pt x="1650882" y="952167"/>
                  </a:lnTo>
                  <a:lnTo>
                    <a:pt x="1647788" y="955358"/>
                  </a:lnTo>
                  <a:close/>
                </a:path>
                <a:path w="2543175" h="1000125">
                  <a:moveTo>
                    <a:pt x="1006931" y="88670"/>
                  </a:moveTo>
                  <a:lnTo>
                    <a:pt x="982290" y="88670"/>
                  </a:lnTo>
                  <a:lnTo>
                    <a:pt x="942739" y="66527"/>
                  </a:lnTo>
                  <a:lnTo>
                    <a:pt x="91866" y="38001"/>
                  </a:lnTo>
                  <a:lnTo>
                    <a:pt x="919375" y="38001"/>
                  </a:lnTo>
                  <a:lnTo>
                    <a:pt x="1006931" y="88670"/>
                  </a:lnTo>
                  <a:close/>
                </a:path>
                <a:path w="2543175" h="1000125">
                  <a:moveTo>
                    <a:pt x="1135760" y="163223"/>
                  </a:moveTo>
                  <a:lnTo>
                    <a:pt x="1123280" y="163223"/>
                  </a:lnTo>
                  <a:lnTo>
                    <a:pt x="1085277" y="140983"/>
                  </a:lnTo>
                  <a:lnTo>
                    <a:pt x="234500" y="114101"/>
                  </a:lnTo>
                  <a:lnTo>
                    <a:pt x="1050877" y="114101"/>
                  </a:lnTo>
                  <a:lnTo>
                    <a:pt x="1135760" y="163223"/>
                  </a:lnTo>
                  <a:close/>
                </a:path>
                <a:path w="2543175" h="1000125">
                  <a:moveTo>
                    <a:pt x="1294499" y="255084"/>
                  </a:moveTo>
                  <a:lnTo>
                    <a:pt x="1254794" y="255084"/>
                  </a:lnTo>
                  <a:lnTo>
                    <a:pt x="1216791" y="232941"/>
                  </a:lnTo>
                  <a:lnTo>
                    <a:pt x="364370" y="204319"/>
                  </a:lnTo>
                  <a:lnTo>
                    <a:pt x="1206775" y="204319"/>
                  </a:lnTo>
                  <a:lnTo>
                    <a:pt x="1294499" y="255084"/>
                  </a:lnTo>
                  <a:close/>
                </a:path>
                <a:path w="2543175" h="1000125">
                  <a:moveTo>
                    <a:pt x="1403945" y="318420"/>
                  </a:moveTo>
                  <a:lnTo>
                    <a:pt x="1379925" y="318420"/>
                  </a:lnTo>
                  <a:lnTo>
                    <a:pt x="1343566" y="296277"/>
                  </a:lnTo>
                  <a:lnTo>
                    <a:pt x="492789" y="267751"/>
                  </a:lnTo>
                  <a:lnTo>
                    <a:pt x="1316388" y="267751"/>
                  </a:lnTo>
                  <a:lnTo>
                    <a:pt x="1403945" y="318420"/>
                  </a:lnTo>
                  <a:close/>
                </a:path>
                <a:path w="2543175" h="1000125">
                  <a:moveTo>
                    <a:pt x="1560011" y="408734"/>
                  </a:moveTo>
                  <a:lnTo>
                    <a:pt x="1519369" y="408734"/>
                  </a:lnTo>
                  <a:lnTo>
                    <a:pt x="1481365" y="386591"/>
                  </a:lnTo>
                  <a:lnTo>
                    <a:pt x="624206" y="358066"/>
                  </a:lnTo>
                  <a:lnTo>
                    <a:pt x="1472454" y="358066"/>
                  </a:lnTo>
                  <a:lnTo>
                    <a:pt x="1560011" y="408734"/>
                  </a:lnTo>
                  <a:close/>
                </a:path>
                <a:path w="2543175" h="1000125">
                  <a:moveTo>
                    <a:pt x="1691346" y="484738"/>
                  </a:moveTo>
                  <a:lnTo>
                    <a:pt x="1657264" y="484738"/>
                  </a:lnTo>
                  <a:lnTo>
                    <a:pt x="1620808" y="462594"/>
                  </a:lnTo>
                  <a:lnTo>
                    <a:pt x="762102" y="432522"/>
                  </a:lnTo>
                  <a:lnTo>
                    <a:pt x="1601116" y="432522"/>
                  </a:lnTo>
                  <a:lnTo>
                    <a:pt x="1691346" y="484738"/>
                  </a:lnTo>
                  <a:close/>
                </a:path>
                <a:path w="2543175" h="1000125">
                  <a:moveTo>
                    <a:pt x="1822848" y="560838"/>
                  </a:moveTo>
                  <a:lnTo>
                    <a:pt x="1787134" y="560838"/>
                  </a:lnTo>
                  <a:lnTo>
                    <a:pt x="1749131" y="537050"/>
                  </a:lnTo>
                  <a:lnTo>
                    <a:pt x="891971" y="510169"/>
                  </a:lnTo>
                  <a:lnTo>
                    <a:pt x="1735291" y="510169"/>
                  </a:lnTo>
                  <a:lnTo>
                    <a:pt x="1822848" y="560838"/>
                  </a:lnTo>
                  <a:close/>
                </a:path>
                <a:path w="2543175" h="1000125">
                  <a:moveTo>
                    <a:pt x="1967885" y="644770"/>
                  </a:moveTo>
                  <a:lnTo>
                    <a:pt x="1931316" y="644770"/>
                  </a:lnTo>
                  <a:lnTo>
                    <a:pt x="1893312" y="621079"/>
                  </a:lnTo>
                  <a:lnTo>
                    <a:pt x="1037797" y="594101"/>
                  </a:lnTo>
                  <a:lnTo>
                    <a:pt x="1880329" y="594101"/>
                  </a:lnTo>
                  <a:lnTo>
                    <a:pt x="1967885" y="644770"/>
                  </a:lnTo>
                  <a:close/>
                </a:path>
                <a:path w="2543175" h="1000125">
                  <a:moveTo>
                    <a:pt x="2104902" y="724061"/>
                  </a:moveTo>
                  <a:lnTo>
                    <a:pt x="2069115" y="724061"/>
                  </a:lnTo>
                  <a:lnTo>
                    <a:pt x="2029564" y="701821"/>
                  </a:lnTo>
                  <a:lnTo>
                    <a:pt x="1174049" y="673295"/>
                  </a:lnTo>
                  <a:lnTo>
                    <a:pt x="2017178" y="673295"/>
                  </a:lnTo>
                  <a:lnTo>
                    <a:pt x="2104902" y="724061"/>
                  </a:lnTo>
                  <a:close/>
                </a:path>
                <a:path w="2543175" h="1000125">
                  <a:moveTo>
                    <a:pt x="2230723" y="796873"/>
                  </a:moveTo>
                  <a:lnTo>
                    <a:pt x="2199081" y="796873"/>
                  </a:lnTo>
                  <a:lnTo>
                    <a:pt x="2161078" y="774730"/>
                  </a:lnTo>
                  <a:lnTo>
                    <a:pt x="1305562" y="747751"/>
                  </a:lnTo>
                  <a:lnTo>
                    <a:pt x="2145840" y="747751"/>
                  </a:lnTo>
                  <a:lnTo>
                    <a:pt x="2230723" y="796873"/>
                  </a:lnTo>
                  <a:close/>
                </a:path>
                <a:path w="2543175" h="1000125">
                  <a:moveTo>
                    <a:pt x="1684147" y="828589"/>
                  </a:moveTo>
                  <a:lnTo>
                    <a:pt x="1424311" y="819113"/>
                  </a:lnTo>
                  <a:lnTo>
                    <a:pt x="2269155" y="819113"/>
                  </a:lnTo>
                  <a:lnTo>
                    <a:pt x="2274502" y="822208"/>
                  </a:lnTo>
                  <a:lnTo>
                    <a:pt x="1690530" y="822208"/>
                  </a:lnTo>
                  <a:lnTo>
                    <a:pt x="1684147" y="828589"/>
                  </a:lnTo>
                  <a:close/>
                </a:path>
                <a:path w="2543175" h="1000125">
                  <a:moveTo>
                    <a:pt x="2359385" y="871329"/>
                  </a:moveTo>
                  <a:lnTo>
                    <a:pt x="2321021" y="871329"/>
                  </a:lnTo>
                  <a:lnTo>
                    <a:pt x="2283018" y="849186"/>
                  </a:lnTo>
                  <a:lnTo>
                    <a:pt x="1701650" y="828589"/>
                  </a:lnTo>
                  <a:lnTo>
                    <a:pt x="1700006" y="828589"/>
                  </a:lnTo>
                  <a:lnTo>
                    <a:pt x="1696815" y="825399"/>
                  </a:lnTo>
                  <a:lnTo>
                    <a:pt x="1693721" y="823271"/>
                  </a:lnTo>
                  <a:lnTo>
                    <a:pt x="1690530" y="822208"/>
                  </a:lnTo>
                  <a:lnTo>
                    <a:pt x="2274502" y="822208"/>
                  </a:lnTo>
                  <a:lnTo>
                    <a:pt x="2359385" y="871329"/>
                  </a:lnTo>
                  <a:close/>
                </a:path>
                <a:path w="2543175" h="1000125">
                  <a:moveTo>
                    <a:pt x="2485374" y="944238"/>
                  </a:moveTo>
                  <a:lnTo>
                    <a:pt x="2455823" y="944238"/>
                  </a:lnTo>
                  <a:lnTo>
                    <a:pt x="2417723" y="922095"/>
                  </a:lnTo>
                  <a:lnTo>
                    <a:pt x="1766537" y="898307"/>
                  </a:lnTo>
                  <a:lnTo>
                    <a:pt x="1763204" y="883530"/>
                  </a:lnTo>
                  <a:lnTo>
                    <a:pt x="1757858" y="870955"/>
                  </a:lnTo>
                  <a:lnTo>
                    <a:pt x="1750518" y="860573"/>
                  </a:lnTo>
                  <a:lnTo>
                    <a:pt x="1741201" y="852377"/>
                  </a:lnTo>
                  <a:lnTo>
                    <a:pt x="2321021" y="871329"/>
                  </a:lnTo>
                  <a:lnTo>
                    <a:pt x="2359385" y="871329"/>
                  </a:lnTo>
                  <a:lnTo>
                    <a:pt x="2485374" y="944238"/>
                  </a:lnTo>
                  <a:close/>
                </a:path>
                <a:path w="2543175" h="1000125">
                  <a:moveTo>
                    <a:pt x="1657264" y="895116"/>
                  </a:moveTo>
                  <a:lnTo>
                    <a:pt x="1562207" y="891926"/>
                  </a:lnTo>
                  <a:lnTo>
                    <a:pt x="1658016" y="891926"/>
                  </a:lnTo>
                  <a:lnTo>
                    <a:pt x="1657264" y="895116"/>
                  </a:lnTo>
                  <a:close/>
                </a:path>
                <a:path w="2543175" h="1000125">
                  <a:moveTo>
                    <a:pt x="1768181" y="934762"/>
                  </a:moveTo>
                  <a:lnTo>
                    <a:pt x="1768181" y="922095"/>
                  </a:lnTo>
                  <a:lnTo>
                    <a:pt x="2160985" y="934744"/>
                  </a:lnTo>
                  <a:lnTo>
                    <a:pt x="1783410" y="934744"/>
                  </a:lnTo>
                  <a:lnTo>
                    <a:pt x="1768181" y="934762"/>
                  </a:lnTo>
                  <a:close/>
                </a:path>
                <a:path w="2543175" h="1000125">
                  <a:moveTo>
                    <a:pt x="2522256" y="999645"/>
                  </a:moveTo>
                  <a:lnTo>
                    <a:pt x="1812470" y="963191"/>
                  </a:lnTo>
                  <a:lnTo>
                    <a:pt x="1805563" y="948958"/>
                  </a:lnTo>
                  <a:lnTo>
                    <a:pt x="1795873" y="939476"/>
                  </a:lnTo>
                  <a:lnTo>
                    <a:pt x="1783410" y="934744"/>
                  </a:lnTo>
                  <a:lnTo>
                    <a:pt x="2160985" y="934744"/>
                  </a:lnTo>
                  <a:lnTo>
                    <a:pt x="2455823" y="944238"/>
                  </a:lnTo>
                  <a:lnTo>
                    <a:pt x="2485374" y="944238"/>
                  </a:lnTo>
                  <a:lnTo>
                    <a:pt x="2542854" y="977502"/>
                  </a:lnTo>
                  <a:lnTo>
                    <a:pt x="2540727" y="978565"/>
                  </a:lnTo>
                  <a:lnTo>
                    <a:pt x="2538599" y="980112"/>
                  </a:lnTo>
                  <a:lnTo>
                    <a:pt x="2536568" y="982240"/>
                  </a:lnTo>
                  <a:lnTo>
                    <a:pt x="2532313" y="986494"/>
                  </a:lnTo>
                  <a:lnTo>
                    <a:pt x="2527575" y="992296"/>
                  </a:lnTo>
                  <a:lnTo>
                    <a:pt x="2522256" y="999645"/>
                  </a:lnTo>
                  <a:close/>
                </a:path>
              </a:pathLst>
            </a:custGeom>
            <a:solidFill>
              <a:srgbClr val="D56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65534" y="2902187"/>
              <a:ext cx="3713712" cy="11459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071916" y="2875692"/>
              <a:ext cx="3702685" cy="1083945"/>
            </a:xfrm>
            <a:custGeom>
              <a:avLst/>
              <a:gdLst/>
              <a:ahLst/>
              <a:cxnLst/>
              <a:rect l="l" t="t" r="r" b="b"/>
              <a:pathLst>
                <a:path w="3702684" h="1083945">
                  <a:moveTo>
                    <a:pt x="1840997" y="1083674"/>
                  </a:moveTo>
                  <a:lnTo>
                    <a:pt x="1840997" y="1075745"/>
                  </a:lnTo>
                  <a:lnTo>
                    <a:pt x="2048517" y="955358"/>
                  </a:lnTo>
                  <a:lnTo>
                    <a:pt x="2048517" y="963287"/>
                  </a:lnTo>
                  <a:lnTo>
                    <a:pt x="2034302" y="974407"/>
                  </a:lnTo>
                  <a:lnTo>
                    <a:pt x="1840997" y="1083674"/>
                  </a:lnTo>
                  <a:close/>
                </a:path>
                <a:path w="3702684" h="1083945">
                  <a:moveTo>
                    <a:pt x="2414531" y="752586"/>
                  </a:moveTo>
                  <a:lnTo>
                    <a:pt x="2414531" y="744657"/>
                  </a:lnTo>
                  <a:lnTo>
                    <a:pt x="2620505" y="624270"/>
                  </a:lnTo>
                  <a:lnTo>
                    <a:pt x="2620505" y="632199"/>
                  </a:lnTo>
                  <a:lnTo>
                    <a:pt x="2607837" y="644867"/>
                  </a:lnTo>
                  <a:lnTo>
                    <a:pt x="2596716" y="649605"/>
                  </a:lnTo>
                  <a:lnTo>
                    <a:pt x="2414531" y="752586"/>
                  </a:lnTo>
                  <a:close/>
                </a:path>
                <a:path w="3702684" h="1083945">
                  <a:moveTo>
                    <a:pt x="747790" y="448380"/>
                  </a:moveTo>
                  <a:lnTo>
                    <a:pt x="565605" y="343851"/>
                  </a:lnTo>
                  <a:lnTo>
                    <a:pt x="554484" y="339113"/>
                  </a:lnTo>
                  <a:lnTo>
                    <a:pt x="540269" y="327993"/>
                  </a:lnTo>
                  <a:lnTo>
                    <a:pt x="540269" y="318517"/>
                  </a:lnTo>
                  <a:lnTo>
                    <a:pt x="747790" y="438904"/>
                  </a:lnTo>
                  <a:lnTo>
                    <a:pt x="747790" y="448380"/>
                  </a:lnTo>
                  <a:close/>
                </a:path>
                <a:path w="3702684" h="1083945">
                  <a:moveTo>
                    <a:pt x="1288059" y="774730"/>
                  </a:moveTo>
                  <a:lnTo>
                    <a:pt x="1107421" y="671748"/>
                  </a:lnTo>
                  <a:lnTo>
                    <a:pt x="1096301" y="667010"/>
                  </a:lnTo>
                  <a:lnTo>
                    <a:pt x="1080539" y="655890"/>
                  </a:lnTo>
                  <a:lnTo>
                    <a:pt x="1080539" y="646414"/>
                  </a:lnTo>
                  <a:lnTo>
                    <a:pt x="1288059" y="766801"/>
                  </a:lnTo>
                  <a:lnTo>
                    <a:pt x="1288059" y="774730"/>
                  </a:lnTo>
                  <a:close/>
                </a:path>
                <a:path w="3702684" h="1083945">
                  <a:moveTo>
                    <a:pt x="207520" y="153747"/>
                  </a:moveTo>
                  <a:lnTo>
                    <a:pt x="14215" y="44383"/>
                  </a:lnTo>
                  <a:lnTo>
                    <a:pt x="0" y="33263"/>
                  </a:lnTo>
                  <a:lnTo>
                    <a:pt x="0" y="23787"/>
                  </a:lnTo>
                  <a:lnTo>
                    <a:pt x="207520" y="144174"/>
                  </a:lnTo>
                  <a:lnTo>
                    <a:pt x="207520" y="153747"/>
                  </a:lnTo>
                  <a:close/>
                </a:path>
                <a:path w="3702684" h="1083945">
                  <a:moveTo>
                    <a:pt x="2954801" y="424593"/>
                  </a:moveTo>
                  <a:lnTo>
                    <a:pt x="2954801" y="416760"/>
                  </a:lnTo>
                  <a:lnTo>
                    <a:pt x="3162322" y="297921"/>
                  </a:lnTo>
                  <a:lnTo>
                    <a:pt x="3162322" y="305850"/>
                  </a:lnTo>
                  <a:lnTo>
                    <a:pt x="3146463" y="316873"/>
                  </a:lnTo>
                  <a:lnTo>
                    <a:pt x="3135439" y="321708"/>
                  </a:lnTo>
                  <a:lnTo>
                    <a:pt x="2954801" y="424593"/>
                  </a:lnTo>
                  <a:close/>
                </a:path>
                <a:path w="3702684" h="1083945">
                  <a:moveTo>
                    <a:pt x="3496618" y="131506"/>
                  </a:moveTo>
                  <a:lnTo>
                    <a:pt x="3496618" y="122030"/>
                  </a:lnTo>
                  <a:lnTo>
                    <a:pt x="3702591" y="0"/>
                  </a:lnTo>
                  <a:lnTo>
                    <a:pt x="3702591" y="8025"/>
                  </a:lnTo>
                  <a:lnTo>
                    <a:pt x="3688279" y="22240"/>
                  </a:lnTo>
                  <a:lnTo>
                    <a:pt x="3496618" y="131506"/>
                  </a:lnTo>
                  <a:close/>
                </a:path>
              </a:pathLst>
            </a:custGeom>
            <a:solidFill>
              <a:srgbClr val="787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79437" y="2975579"/>
              <a:ext cx="3289300" cy="984250"/>
            </a:xfrm>
            <a:custGeom>
              <a:avLst/>
              <a:gdLst/>
              <a:ahLst/>
              <a:cxnLst/>
              <a:rect l="l" t="t" r="r" b="b"/>
              <a:pathLst>
                <a:path w="3289300" h="984250">
                  <a:moveTo>
                    <a:pt x="1633476" y="983787"/>
                  </a:moveTo>
                  <a:lnTo>
                    <a:pt x="1460768" y="883996"/>
                  </a:lnTo>
                  <a:lnTo>
                    <a:pt x="1433788" y="866591"/>
                  </a:lnTo>
                  <a:lnTo>
                    <a:pt x="1433788" y="861756"/>
                  </a:lnTo>
                  <a:lnTo>
                    <a:pt x="1633476" y="975858"/>
                  </a:lnTo>
                  <a:lnTo>
                    <a:pt x="1633476" y="983787"/>
                  </a:lnTo>
                  <a:close/>
                </a:path>
                <a:path w="3289300" h="984250">
                  <a:moveTo>
                    <a:pt x="1080539" y="674842"/>
                  </a:moveTo>
                  <a:lnTo>
                    <a:pt x="1080539" y="666913"/>
                  </a:lnTo>
                  <a:lnTo>
                    <a:pt x="1126472" y="640032"/>
                  </a:lnTo>
                  <a:lnTo>
                    <a:pt x="1132757" y="644770"/>
                  </a:lnTo>
                  <a:lnTo>
                    <a:pt x="1080539" y="674842"/>
                  </a:lnTo>
                  <a:close/>
                </a:path>
                <a:path w="3289300" h="984250">
                  <a:moveTo>
                    <a:pt x="540269" y="348493"/>
                  </a:moveTo>
                  <a:lnTo>
                    <a:pt x="540269" y="339016"/>
                  </a:lnTo>
                  <a:lnTo>
                    <a:pt x="571987" y="321611"/>
                  </a:lnTo>
                  <a:lnTo>
                    <a:pt x="578273" y="324705"/>
                  </a:lnTo>
                  <a:lnTo>
                    <a:pt x="540269" y="348493"/>
                  </a:lnTo>
                  <a:close/>
                </a:path>
                <a:path w="3289300" h="984250">
                  <a:moveTo>
                    <a:pt x="0" y="53859"/>
                  </a:moveTo>
                  <a:lnTo>
                    <a:pt x="0" y="44286"/>
                  </a:lnTo>
                  <a:lnTo>
                    <a:pt x="45933" y="18952"/>
                  </a:lnTo>
                  <a:lnTo>
                    <a:pt x="52315" y="22143"/>
                  </a:lnTo>
                  <a:lnTo>
                    <a:pt x="0" y="53859"/>
                  </a:lnTo>
                  <a:close/>
                </a:path>
                <a:path w="3289300" h="984250">
                  <a:moveTo>
                    <a:pt x="2747280" y="324705"/>
                  </a:moveTo>
                  <a:lnTo>
                    <a:pt x="2717206" y="308944"/>
                  </a:lnTo>
                  <a:lnTo>
                    <a:pt x="2723492" y="304206"/>
                  </a:lnTo>
                  <a:lnTo>
                    <a:pt x="2747280" y="316873"/>
                  </a:lnTo>
                  <a:lnTo>
                    <a:pt x="2747280" y="324705"/>
                  </a:lnTo>
                  <a:close/>
                </a:path>
                <a:path w="3289300" h="984250">
                  <a:moveTo>
                    <a:pt x="2207011" y="652699"/>
                  </a:moveTo>
                  <a:lnTo>
                    <a:pt x="2164172" y="627365"/>
                  </a:lnTo>
                  <a:lnTo>
                    <a:pt x="2170554" y="624174"/>
                  </a:lnTo>
                  <a:lnTo>
                    <a:pt x="2207011" y="644770"/>
                  </a:lnTo>
                  <a:lnTo>
                    <a:pt x="2207011" y="652699"/>
                  </a:lnTo>
                  <a:close/>
                </a:path>
                <a:path w="3289300" h="984250">
                  <a:moveTo>
                    <a:pt x="3289097" y="31619"/>
                  </a:moveTo>
                  <a:lnTo>
                    <a:pt x="3243164" y="4738"/>
                  </a:lnTo>
                  <a:lnTo>
                    <a:pt x="3249546" y="0"/>
                  </a:lnTo>
                  <a:lnTo>
                    <a:pt x="3289097" y="22143"/>
                  </a:lnTo>
                  <a:lnTo>
                    <a:pt x="3289097" y="31619"/>
                  </a:lnTo>
                  <a:close/>
                </a:path>
              </a:pathLst>
            </a:custGeom>
            <a:solidFill>
              <a:srgbClr val="D9D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1916" y="1275659"/>
              <a:ext cx="3756454" cy="39147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56058" y="2611131"/>
              <a:ext cx="3755390" cy="1297940"/>
            </a:xfrm>
            <a:custGeom>
              <a:avLst/>
              <a:gdLst/>
              <a:ahLst/>
              <a:cxnLst/>
              <a:rect l="l" t="t" r="r" b="b"/>
              <a:pathLst>
                <a:path w="3755390" h="1297939">
                  <a:moveTo>
                    <a:pt x="1101136" y="693892"/>
                  </a:moveTo>
                  <a:lnTo>
                    <a:pt x="247168" y="199677"/>
                  </a:lnTo>
                  <a:lnTo>
                    <a:pt x="247168" y="198033"/>
                  </a:lnTo>
                  <a:lnTo>
                    <a:pt x="3191" y="58694"/>
                  </a:lnTo>
                  <a:lnTo>
                    <a:pt x="0" y="58694"/>
                  </a:lnTo>
                  <a:lnTo>
                    <a:pt x="0" y="0"/>
                  </a:lnTo>
                  <a:lnTo>
                    <a:pt x="101733" y="58694"/>
                  </a:lnTo>
                  <a:lnTo>
                    <a:pt x="3191" y="58694"/>
                  </a:lnTo>
                  <a:lnTo>
                    <a:pt x="3191" y="61788"/>
                  </a:lnTo>
                  <a:lnTo>
                    <a:pt x="107096" y="61788"/>
                  </a:lnTo>
                  <a:lnTo>
                    <a:pt x="1200021" y="692344"/>
                  </a:lnTo>
                  <a:lnTo>
                    <a:pt x="1101136" y="692344"/>
                  </a:lnTo>
                  <a:lnTo>
                    <a:pt x="1101136" y="693892"/>
                  </a:lnTo>
                  <a:close/>
                </a:path>
                <a:path w="3755390" h="1297939">
                  <a:moveTo>
                    <a:pt x="1855212" y="1297566"/>
                  </a:moveTo>
                  <a:lnTo>
                    <a:pt x="1427502" y="1051958"/>
                  </a:lnTo>
                  <a:lnTo>
                    <a:pt x="1356137" y="1009218"/>
                  </a:lnTo>
                  <a:lnTo>
                    <a:pt x="1349851" y="1004480"/>
                  </a:lnTo>
                  <a:lnTo>
                    <a:pt x="882495" y="736728"/>
                  </a:lnTo>
                  <a:lnTo>
                    <a:pt x="880851" y="735084"/>
                  </a:lnTo>
                  <a:lnTo>
                    <a:pt x="801652" y="689154"/>
                  </a:lnTo>
                  <a:lnTo>
                    <a:pt x="795367" y="686059"/>
                  </a:lnTo>
                  <a:lnTo>
                    <a:pt x="586202" y="565672"/>
                  </a:lnTo>
                  <a:lnTo>
                    <a:pt x="440473" y="480096"/>
                  </a:lnTo>
                  <a:lnTo>
                    <a:pt x="346963" y="427784"/>
                  </a:lnTo>
                  <a:lnTo>
                    <a:pt x="275695" y="386591"/>
                  </a:lnTo>
                  <a:lnTo>
                    <a:pt x="269312" y="383400"/>
                  </a:lnTo>
                  <a:lnTo>
                    <a:pt x="0" y="226559"/>
                  </a:lnTo>
                  <a:lnTo>
                    <a:pt x="0" y="153747"/>
                  </a:lnTo>
                  <a:lnTo>
                    <a:pt x="1855212" y="1224657"/>
                  </a:lnTo>
                  <a:lnTo>
                    <a:pt x="1855212" y="1297566"/>
                  </a:lnTo>
                  <a:close/>
                </a:path>
                <a:path w="3755390" h="1297939">
                  <a:moveTo>
                    <a:pt x="1614426" y="990169"/>
                  </a:moveTo>
                  <a:lnTo>
                    <a:pt x="1345113" y="834971"/>
                  </a:lnTo>
                  <a:lnTo>
                    <a:pt x="1345113" y="833328"/>
                  </a:lnTo>
                  <a:lnTo>
                    <a:pt x="1101136" y="692344"/>
                  </a:lnTo>
                  <a:lnTo>
                    <a:pt x="1200021" y="692344"/>
                  </a:lnTo>
                  <a:lnTo>
                    <a:pt x="1713550" y="988622"/>
                  </a:lnTo>
                  <a:lnTo>
                    <a:pt x="1614426" y="988622"/>
                  </a:lnTo>
                  <a:lnTo>
                    <a:pt x="1614426" y="990169"/>
                  </a:lnTo>
                  <a:close/>
                </a:path>
                <a:path w="3755390" h="1297939">
                  <a:moveTo>
                    <a:pt x="1855212" y="1126511"/>
                  </a:moveTo>
                  <a:lnTo>
                    <a:pt x="1614426" y="988622"/>
                  </a:lnTo>
                  <a:lnTo>
                    <a:pt x="1713550" y="988622"/>
                  </a:lnTo>
                  <a:lnTo>
                    <a:pt x="1853665" y="1069460"/>
                  </a:lnTo>
                  <a:lnTo>
                    <a:pt x="1853665" y="1071007"/>
                  </a:lnTo>
                  <a:lnTo>
                    <a:pt x="1855212" y="1071007"/>
                  </a:lnTo>
                  <a:lnTo>
                    <a:pt x="1855212" y="1126511"/>
                  </a:lnTo>
                  <a:close/>
                </a:path>
                <a:path w="3755390" h="1297939">
                  <a:moveTo>
                    <a:pt x="2355960" y="937953"/>
                  </a:moveTo>
                  <a:lnTo>
                    <a:pt x="2351192" y="937953"/>
                  </a:lnTo>
                  <a:lnTo>
                    <a:pt x="2595169" y="796873"/>
                  </a:lnTo>
                  <a:lnTo>
                    <a:pt x="2595169" y="705012"/>
                  </a:lnTo>
                  <a:lnTo>
                    <a:pt x="2959539" y="494311"/>
                  </a:lnTo>
                  <a:lnTo>
                    <a:pt x="2959539" y="589363"/>
                  </a:lnTo>
                  <a:lnTo>
                    <a:pt x="2355960" y="937953"/>
                  </a:lnTo>
                  <a:close/>
                </a:path>
                <a:path w="3755390" h="1297939">
                  <a:moveTo>
                    <a:pt x="1856856" y="1226204"/>
                  </a:moveTo>
                  <a:lnTo>
                    <a:pt x="1856856" y="1223110"/>
                  </a:lnTo>
                  <a:lnTo>
                    <a:pt x="1858403" y="1223110"/>
                  </a:lnTo>
                  <a:lnTo>
                    <a:pt x="2100833" y="1082127"/>
                  </a:lnTo>
                  <a:lnTo>
                    <a:pt x="2100833" y="990169"/>
                  </a:lnTo>
                  <a:lnTo>
                    <a:pt x="2351192" y="845995"/>
                  </a:lnTo>
                  <a:lnTo>
                    <a:pt x="2351192" y="937953"/>
                  </a:lnTo>
                  <a:lnTo>
                    <a:pt x="2355960" y="937953"/>
                  </a:lnTo>
                  <a:lnTo>
                    <a:pt x="1856856" y="1226204"/>
                  </a:lnTo>
                  <a:close/>
                </a:path>
                <a:path w="3755390" h="1297939">
                  <a:moveTo>
                    <a:pt x="3203516" y="448380"/>
                  </a:moveTo>
                  <a:lnTo>
                    <a:pt x="3203516" y="353328"/>
                  </a:lnTo>
                  <a:lnTo>
                    <a:pt x="3754907" y="36454"/>
                  </a:lnTo>
                  <a:lnTo>
                    <a:pt x="3754907" y="129959"/>
                  </a:lnTo>
                  <a:lnTo>
                    <a:pt x="3203516" y="448380"/>
                  </a:lnTo>
                  <a:close/>
                </a:path>
              </a:pathLst>
            </a:custGeom>
            <a:solidFill>
              <a:srgbClr val="BCB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2940" y="2964459"/>
              <a:ext cx="3680447" cy="22148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401377" y="3563299"/>
              <a:ext cx="3040380" cy="1305560"/>
            </a:xfrm>
            <a:custGeom>
              <a:avLst/>
              <a:gdLst/>
              <a:ahLst/>
              <a:cxnLst/>
              <a:rect l="l" t="t" r="r" b="b"/>
              <a:pathLst>
                <a:path w="3040380" h="1305560">
                  <a:moveTo>
                    <a:pt x="1644597" y="1305495"/>
                  </a:moveTo>
                  <a:lnTo>
                    <a:pt x="1639858" y="1140725"/>
                  </a:lnTo>
                  <a:lnTo>
                    <a:pt x="1911589" y="985431"/>
                  </a:lnTo>
                  <a:lnTo>
                    <a:pt x="1888554" y="1030836"/>
                  </a:lnTo>
                  <a:lnTo>
                    <a:pt x="1866100" y="1076432"/>
                  </a:lnTo>
                  <a:lnTo>
                    <a:pt x="1844227" y="1122223"/>
                  </a:lnTo>
                  <a:lnTo>
                    <a:pt x="1822933" y="1168213"/>
                  </a:lnTo>
                  <a:lnTo>
                    <a:pt x="1802220" y="1214407"/>
                  </a:lnTo>
                  <a:lnTo>
                    <a:pt x="1644597" y="1305495"/>
                  </a:lnTo>
                  <a:close/>
                </a:path>
                <a:path w="3040380" h="1305560">
                  <a:moveTo>
                    <a:pt x="1386404" y="1305495"/>
                  </a:moveTo>
                  <a:lnTo>
                    <a:pt x="1143975" y="1164512"/>
                  </a:lnTo>
                  <a:lnTo>
                    <a:pt x="1143975" y="1162868"/>
                  </a:lnTo>
                  <a:lnTo>
                    <a:pt x="1137914" y="1150484"/>
                  </a:lnTo>
                  <a:lnTo>
                    <a:pt x="1130884" y="1138706"/>
                  </a:lnTo>
                  <a:lnTo>
                    <a:pt x="1122856" y="1127527"/>
                  </a:lnTo>
                  <a:lnTo>
                    <a:pt x="1113804" y="1116938"/>
                  </a:lnTo>
                  <a:lnTo>
                    <a:pt x="1113804" y="1105818"/>
                  </a:lnTo>
                  <a:lnTo>
                    <a:pt x="1112025" y="1088994"/>
                  </a:lnTo>
                  <a:lnTo>
                    <a:pt x="1106684" y="1073340"/>
                  </a:lnTo>
                  <a:lnTo>
                    <a:pt x="1097771" y="1058864"/>
                  </a:lnTo>
                  <a:lnTo>
                    <a:pt x="1085277" y="1045576"/>
                  </a:lnTo>
                  <a:lnTo>
                    <a:pt x="1082182" y="945882"/>
                  </a:lnTo>
                  <a:lnTo>
                    <a:pt x="1391143" y="1124867"/>
                  </a:lnTo>
                  <a:lnTo>
                    <a:pt x="1386404" y="1305495"/>
                  </a:lnTo>
                  <a:close/>
                </a:path>
                <a:path w="3040380" h="1305560">
                  <a:moveTo>
                    <a:pt x="825538" y="982240"/>
                  </a:moveTo>
                  <a:lnTo>
                    <a:pt x="608443" y="855568"/>
                  </a:lnTo>
                  <a:lnTo>
                    <a:pt x="607380" y="848122"/>
                  </a:lnTo>
                  <a:lnTo>
                    <a:pt x="605832" y="841837"/>
                  </a:lnTo>
                  <a:lnTo>
                    <a:pt x="581689" y="801178"/>
                  </a:lnTo>
                  <a:lnTo>
                    <a:pt x="571987" y="790588"/>
                  </a:lnTo>
                  <a:lnTo>
                    <a:pt x="571987" y="777921"/>
                  </a:lnTo>
                  <a:lnTo>
                    <a:pt x="570209" y="761748"/>
                  </a:lnTo>
                  <a:lnTo>
                    <a:pt x="564867" y="746591"/>
                  </a:lnTo>
                  <a:lnTo>
                    <a:pt x="555954" y="732449"/>
                  </a:lnTo>
                  <a:lnTo>
                    <a:pt x="543460" y="719323"/>
                  </a:lnTo>
                  <a:lnTo>
                    <a:pt x="541913" y="635294"/>
                  </a:lnTo>
                  <a:lnTo>
                    <a:pt x="830276" y="801708"/>
                  </a:lnTo>
                  <a:lnTo>
                    <a:pt x="825538" y="982240"/>
                  </a:lnTo>
                  <a:close/>
                </a:path>
                <a:path w="3040380" h="1305560">
                  <a:moveTo>
                    <a:pt x="283624" y="670104"/>
                  </a:moveTo>
                  <a:lnTo>
                    <a:pt x="60244" y="543432"/>
                  </a:lnTo>
                  <a:lnTo>
                    <a:pt x="60244" y="541885"/>
                  </a:lnTo>
                  <a:lnTo>
                    <a:pt x="58697" y="541885"/>
                  </a:lnTo>
                  <a:lnTo>
                    <a:pt x="54019" y="528901"/>
                  </a:lnTo>
                  <a:lnTo>
                    <a:pt x="47963" y="516913"/>
                  </a:lnTo>
                  <a:lnTo>
                    <a:pt x="40529" y="505905"/>
                  </a:lnTo>
                  <a:lnTo>
                    <a:pt x="31717" y="495858"/>
                  </a:lnTo>
                  <a:lnTo>
                    <a:pt x="31717" y="484834"/>
                  </a:lnTo>
                  <a:lnTo>
                    <a:pt x="29939" y="467970"/>
                  </a:lnTo>
                  <a:lnTo>
                    <a:pt x="24598" y="452320"/>
                  </a:lnTo>
                  <a:lnTo>
                    <a:pt x="15685" y="437867"/>
                  </a:lnTo>
                  <a:lnTo>
                    <a:pt x="3191" y="424593"/>
                  </a:lnTo>
                  <a:lnTo>
                    <a:pt x="0" y="327993"/>
                  </a:lnTo>
                  <a:lnTo>
                    <a:pt x="95153" y="274037"/>
                  </a:lnTo>
                  <a:lnTo>
                    <a:pt x="95153" y="377018"/>
                  </a:lnTo>
                  <a:lnTo>
                    <a:pt x="290006" y="489573"/>
                  </a:lnTo>
                  <a:lnTo>
                    <a:pt x="283624" y="670104"/>
                  </a:lnTo>
                  <a:close/>
                </a:path>
                <a:path w="3040380" h="1305560">
                  <a:moveTo>
                    <a:pt x="1508345" y="50668"/>
                  </a:moveTo>
                  <a:lnTo>
                    <a:pt x="1422764" y="1643"/>
                  </a:lnTo>
                  <a:lnTo>
                    <a:pt x="1422764" y="0"/>
                  </a:lnTo>
                  <a:lnTo>
                    <a:pt x="1508345" y="49121"/>
                  </a:lnTo>
                  <a:lnTo>
                    <a:pt x="1508345" y="50668"/>
                  </a:lnTo>
                  <a:close/>
                </a:path>
                <a:path w="3040380" h="1305560">
                  <a:moveTo>
                    <a:pt x="2758401" y="662272"/>
                  </a:moveTo>
                  <a:lnTo>
                    <a:pt x="2753662" y="499049"/>
                  </a:lnTo>
                  <a:lnTo>
                    <a:pt x="2940586" y="391329"/>
                  </a:lnTo>
                  <a:lnTo>
                    <a:pt x="2940586" y="310588"/>
                  </a:lnTo>
                  <a:lnTo>
                    <a:pt x="3040381" y="369089"/>
                  </a:lnTo>
                  <a:lnTo>
                    <a:pt x="3040381" y="400805"/>
                  </a:lnTo>
                  <a:lnTo>
                    <a:pt x="3027238" y="414784"/>
                  </a:lnTo>
                  <a:lnTo>
                    <a:pt x="3017838" y="429742"/>
                  </a:lnTo>
                  <a:lnTo>
                    <a:pt x="3012192" y="445678"/>
                  </a:lnTo>
                  <a:lnTo>
                    <a:pt x="3010307" y="462594"/>
                  </a:lnTo>
                  <a:lnTo>
                    <a:pt x="3010307" y="473714"/>
                  </a:lnTo>
                  <a:lnTo>
                    <a:pt x="3001298" y="483706"/>
                  </a:lnTo>
                  <a:lnTo>
                    <a:pt x="2980233" y="519645"/>
                  </a:lnTo>
                  <a:lnTo>
                    <a:pt x="2977042" y="537050"/>
                  </a:lnTo>
                  <a:lnTo>
                    <a:pt x="2758401" y="662272"/>
                  </a:lnTo>
                  <a:close/>
                </a:path>
                <a:path w="3040380" h="1305560">
                  <a:moveTo>
                    <a:pt x="1521012" y="115648"/>
                  </a:moveTo>
                  <a:lnTo>
                    <a:pt x="1519465" y="115648"/>
                  </a:lnTo>
                  <a:lnTo>
                    <a:pt x="1521012" y="114101"/>
                  </a:lnTo>
                  <a:lnTo>
                    <a:pt x="1521012" y="115648"/>
                  </a:lnTo>
                  <a:close/>
                </a:path>
              </a:pathLst>
            </a:custGeom>
            <a:solidFill>
              <a:srgbClr val="4A4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46581" y="1451453"/>
              <a:ext cx="2836545" cy="2162810"/>
            </a:xfrm>
            <a:custGeom>
              <a:avLst/>
              <a:gdLst/>
              <a:ahLst/>
              <a:cxnLst/>
              <a:rect l="l" t="t" r="r" b="b"/>
              <a:pathLst>
                <a:path w="2836545" h="2162810">
                  <a:moveTo>
                    <a:pt x="4738" y="1110556"/>
                  </a:moveTo>
                  <a:lnTo>
                    <a:pt x="0" y="1105818"/>
                  </a:lnTo>
                  <a:lnTo>
                    <a:pt x="4738" y="1097985"/>
                  </a:lnTo>
                  <a:lnTo>
                    <a:pt x="4738" y="1110556"/>
                  </a:lnTo>
                  <a:close/>
                </a:path>
                <a:path w="2836545" h="2162810">
                  <a:moveTo>
                    <a:pt x="1898952" y="2118227"/>
                  </a:moveTo>
                  <a:lnTo>
                    <a:pt x="1844188" y="2118227"/>
                  </a:lnTo>
                  <a:lnTo>
                    <a:pt x="1879000" y="2084867"/>
                  </a:lnTo>
                  <a:lnTo>
                    <a:pt x="1926577" y="2042127"/>
                  </a:lnTo>
                  <a:lnTo>
                    <a:pt x="1923386" y="2030524"/>
                  </a:lnTo>
                  <a:lnTo>
                    <a:pt x="1917584" y="2024722"/>
                  </a:lnTo>
                  <a:lnTo>
                    <a:pt x="1909074" y="2024722"/>
                  </a:lnTo>
                  <a:lnTo>
                    <a:pt x="1879000" y="2010507"/>
                  </a:lnTo>
                  <a:lnTo>
                    <a:pt x="1859950" y="1975600"/>
                  </a:lnTo>
                  <a:lnTo>
                    <a:pt x="1857823" y="1974536"/>
                  </a:lnTo>
                  <a:lnTo>
                    <a:pt x="1856275" y="1973473"/>
                  </a:lnTo>
                  <a:lnTo>
                    <a:pt x="1855212" y="1972409"/>
                  </a:lnTo>
                  <a:lnTo>
                    <a:pt x="1882191" y="1940790"/>
                  </a:lnTo>
                  <a:lnTo>
                    <a:pt x="1912265" y="1904335"/>
                  </a:lnTo>
                  <a:lnTo>
                    <a:pt x="2045326" y="1750685"/>
                  </a:lnTo>
                  <a:lnTo>
                    <a:pt x="2073853" y="1714230"/>
                  </a:lnTo>
                  <a:lnTo>
                    <a:pt x="2157016" y="1616760"/>
                  </a:lnTo>
                  <a:lnTo>
                    <a:pt x="2158660" y="1615213"/>
                  </a:lnTo>
                  <a:lnTo>
                    <a:pt x="2165719" y="1606511"/>
                  </a:lnTo>
                  <a:lnTo>
                    <a:pt x="2168137" y="1604093"/>
                  </a:lnTo>
                  <a:lnTo>
                    <a:pt x="2203820" y="1562127"/>
                  </a:lnTo>
                  <a:lnTo>
                    <a:pt x="2237085" y="1524125"/>
                  </a:lnTo>
                  <a:lnTo>
                    <a:pt x="2365407" y="1372022"/>
                  </a:lnTo>
                  <a:lnTo>
                    <a:pt x="2398672" y="1335568"/>
                  </a:lnTo>
                  <a:lnTo>
                    <a:pt x="2528542" y="1183465"/>
                  </a:lnTo>
                  <a:lnTo>
                    <a:pt x="2558713" y="1145463"/>
                  </a:lnTo>
                  <a:lnTo>
                    <a:pt x="2690130" y="993360"/>
                  </a:lnTo>
                  <a:lnTo>
                    <a:pt x="2715562" y="961643"/>
                  </a:lnTo>
                  <a:lnTo>
                    <a:pt x="2717109" y="961643"/>
                  </a:lnTo>
                  <a:lnTo>
                    <a:pt x="2698795" y="986213"/>
                  </a:lnTo>
                  <a:lnTo>
                    <a:pt x="2685041" y="1012361"/>
                  </a:lnTo>
                  <a:lnTo>
                    <a:pt x="2675838" y="1040103"/>
                  </a:lnTo>
                  <a:lnTo>
                    <a:pt x="2671176" y="1069460"/>
                  </a:lnTo>
                  <a:lnTo>
                    <a:pt x="2726586" y="1101079"/>
                  </a:lnTo>
                  <a:lnTo>
                    <a:pt x="2772044" y="1101079"/>
                  </a:lnTo>
                  <a:lnTo>
                    <a:pt x="1898952" y="2118227"/>
                  </a:lnTo>
                  <a:close/>
                </a:path>
                <a:path w="2836545" h="2162810">
                  <a:moveTo>
                    <a:pt x="2772044" y="1101079"/>
                  </a:moveTo>
                  <a:lnTo>
                    <a:pt x="2726586" y="1101079"/>
                  </a:lnTo>
                  <a:lnTo>
                    <a:pt x="2774163" y="1031361"/>
                  </a:lnTo>
                  <a:lnTo>
                    <a:pt x="2799499" y="1007574"/>
                  </a:lnTo>
                  <a:lnTo>
                    <a:pt x="2801046" y="1007574"/>
                  </a:lnTo>
                  <a:lnTo>
                    <a:pt x="2835955" y="1026623"/>
                  </a:lnTo>
                  <a:lnTo>
                    <a:pt x="2772044" y="1101079"/>
                  </a:lnTo>
                  <a:close/>
                </a:path>
                <a:path w="2836545" h="2162810">
                  <a:moveTo>
                    <a:pt x="1866332" y="2162514"/>
                  </a:moveTo>
                  <a:lnTo>
                    <a:pt x="1863141" y="2160967"/>
                  </a:lnTo>
                  <a:lnTo>
                    <a:pt x="1777561" y="2111845"/>
                  </a:lnTo>
                  <a:lnTo>
                    <a:pt x="1749034" y="2095987"/>
                  </a:lnTo>
                  <a:lnTo>
                    <a:pt x="1799802" y="2039033"/>
                  </a:lnTo>
                  <a:lnTo>
                    <a:pt x="1799802" y="2094440"/>
                  </a:lnTo>
                  <a:lnTo>
                    <a:pt x="1844188" y="2118227"/>
                  </a:lnTo>
                  <a:lnTo>
                    <a:pt x="1898952" y="2118227"/>
                  </a:lnTo>
                  <a:lnTo>
                    <a:pt x="1866332" y="2156229"/>
                  </a:lnTo>
                  <a:lnTo>
                    <a:pt x="1866332" y="2162514"/>
                  </a:lnTo>
                  <a:close/>
                </a:path>
                <a:path w="2836545" h="2162810">
                  <a:moveTo>
                    <a:pt x="2721364" y="958549"/>
                  </a:moveTo>
                  <a:lnTo>
                    <a:pt x="2718753" y="958549"/>
                  </a:lnTo>
                  <a:lnTo>
                    <a:pt x="2721848" y="955358"/>
                  </a:lnTo>
                  <a:lnTo>
                    <a:pt x="2721848" y="957969"/>
                  </a:lnTo>
                  <a:lnTo>
                    <a:pt x="2721364" y="958549"/>
                  </a:lnTo>
                  <a:close/>
                </a:path>
                <a:path w="2836545" h="2162810">
                  <a:moveTo>
                    <a:pt x="168161" y="1115391"/>
                  </a:moveTo>
                  <a:lnTo>
                    <a:pt x="95057" y="1115391"/>
                  </a:lnTo>
                  <a:lnTo>
                    <a:pt x="129869" y="1083674"/>
                  </a:lnTo>
                  <a:lnTo>
                    <a:pt x="180541" y="1040934"/>
                  </a:lnTo>
                  <a:lnTo>
                    <a:pt x="177566" y="1033264"/>
                  </a:lnTo>
                  <a:lnTo>
                    <a:pt x="173421" y="1027796"/>
                  </a:lnTo>
                  <a:lnTo>
                    <a:pt x="168098" y="1024522"/>
                  </a:lnTo>
                  <a:lnTo>
                    <a:pt x="161587" y="1023432"/>
                  </a:lnTo>
                  <a:lnTo>
                    <a:pt x="129869" y="1007574"/>
                  </a:lnTo>
                  <a:lnTo>
                    <a:pt x="128089" y="997317"/>
                  </a:lnTo>
                  <a:lnTo>
                    <a:pt x="124333" y="988610"/>
                  </a:lnTo>
                  <a:lnTo>
                    <a:pt x="118582" y="981480"/>
                  </a:lnTo>
                  <a:lnTo>
                    <a:pt x="110819" y="975955"/>
                  </a:lnTo>
                  <a:lnTo>
                    <a:pt x="109272" y="974407"/>
                  </a:lnTo>
                  <a:lnTo>
                    <a:pt x="939452" y="0"/>
                  </a:lnTo>
                  <a:lnTo>
                    <a:pt x="932435" y="16172"/>
                  </a:lnTo>
                  <a:lnTo>
                    <a:pt x="927195" y="32925"/>
                  </a:lnTo>
                  <a:lnTo>
                    <a:pt x="923732" y="50257"/>
                  </a:lnTo>
                  <a:lnTo>
                    <a:pt x="922045" y="68170"/>
                  </a:lnTo>
                  <a:lnTo>
                    <a:pt x="977455" y="99887"/>
                  </a:lnTo>
                  <a:lnTo>
                    <a:pt x="1033372" y="99887"/>
                  </a:lnTo>
                  <a:lnTo>
                    <a:pt x="939452" y="212344"/>
                  </a:lnTo>
                  <a:lnTo>
                    <a:pt x="906186" y="248799"/>
                  </a:lnTo>
                  <a:lnTo>
                    <a:pt x="777864" y="400805"/>
                  </a:lnTo>
                  <a:lnTo>
                    <a:pt x="746146" y="438904"/>
                  </a:lnTo>
                  <a:lnTo>
                    <a:pt x="616276" y="590910"/>
                  </a:lnTo>
                  <a:lnTo>
                    <a:pt x="584558" y="627365"/>
                  </a:lnTo>
                  <a:lnTo>
                    <a:pt x="454688" y="781015"/>
                  </a:lnTo>
                  <a:lnTo>
                    <a:pt x="424518" y="817469"/>
                  </a:lnTo>
                  <a:lnTo>
                    <a:pt x="293101" y="971216"/>
                  </a:lnTo>
                  <a:lnTo>
                    <a:pt x="261383" y="1007574"/>
                  </a:lnTo>
                  <a:lnTo>
                    <a:pt x="168161" y="1115391"/>
                  </a:lnTo>
                  <a:close/>
                </a:path>
                <a:path w="2836545" h="2162810">
                  <a:moveTo>
                    <a:pt x="1033372" y="99887"/>
                  </a:moveTo>
                  <a:lnTo>
                    <a:pt x="977455" y="99887"/>
                  </a:lnTo>
                  <a:lnTo>
                    <a:pt x="1026579" y="28525"/>
                  </a:lnTo>
                  <a:lnTo>
                    <a:pt x="1052012" y="6381"/>
                  </a:lnTo>
                  <a:lnTo>
                    <a:pt x="1070965" y="3190"/>
                  </a:lnTo>
                  <a:lnTo>
                    <a:pt x="1102683" y="20596"/>
                  </a:lnTo>
                  <a:lnTo>
                    <a:pt x="1099492" y="22240"/>
                  </a:lnTo>
                  <a:lnTo>
                    <a:pt x="1067774" y="58694"/>
                  </a:lnTo>
                  <a:lnTo>
                    <a:pt x="1033372" y="99887"/>
                  </a:lnTo>
                  <a:close/>
                </a:path>
                <a:path w="2836545" h="2162810">
                  <a:moveTo>
                    <a:pt x="129869" y="1159677"/>
                  </a:moveTo>
                  <a:lnTo>
                    <a:pt x="11023" y="1091603"/>
                  </a:lnTo>
                  <a:lnTo>
                    <a:pt x="50671" y="1045673"/>
                  </a:lnTo>
                  <a:lnTo>
                    <a:pt x="50671" y="1093150"/>
                  </a:lnTo>
                  <a:lnTo>
                    <a:pt x="95057" y="1115391"/>
                  </a:lnTo>
                  <a:lnTo>
                    <a:pt x="168161" y="1115391"/>
                  </a:lnTo>
                  <a:lnTo>
                    <a:pt x="129869" y="1159677"/>
                  </a:lnTo>
                  <a:close/>
                </a:path>
              </a:pathLst>
            </a:custGeom>
            <a:solidFill>
              <a:srgbClr val="9C9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51319" y="2397239"/>
              <a:ext cx="1904364" cy="1283970"/>
            </a:xfrm>
            <a:custGeom>
              <a:avLst/>
              <a:gdLst/>
              <a:ahLst/>
              <a:cxnLst/>
              <a:rect l="l" t="t" r="r" b="b"/>
              <a:pathLst>
                <a:path w="1904365" h="1283970">
                  <a:moveTo>
                    <a:pt x="1874262" y="1088412"/>
                  </a:moveTo>
                  <a:lnTo>
                    <a:pt x="1875259" y="1079533"/>
                  </a:lnTo>
                  <a:lnTo>
                    <a:pt x="1875326" y="1071007"/>
                  </a:lnTo>
                  <a:lnTo>
                    <a:pt x="1874262" y="1064722"/>
                  </a:lnTo>
                  <a:lnTo>
                    <a:pt x="1904336" y="1078936"/>
                  </a:lnTo>
                  <a:lnTo>
                    <a:pt x="1898318" y="1079533"/>
                  </a:lnTo>
                  <a:lnTo>
                    <a:pt x="1891293" y="1081317"/>
                  </a:lnTo>
                  <a:lnTo>
                    <a:pt x="1883272" y="1084280"/>
                  </a:lnTo>
                  <a:lnTo>
                    <a:pt x="1874262" y="1088412"/>
                  </a:lnTo>
                  <a:close/>
                </a:path>
                <a:path w="1904365" h="1283970">
                  <a:moveTo>
                    <a:pt x="90318" y="169605"/>
                  </a:moveTo>
                  <a:lnTo>
                    <a:pt x="45933" y="147365"/>
                  </a:lnTo>
                  <a:lnTo>
                    <a:pt x="45933" y="0"/>
                  </a:lnTo>
                  <a:lnTo>
                    <a:pt x="90318" y="23787"/>
                  </a:lnTo>
                  <a:lnTo>
                    <a:pt x="90318" y="169605"/>
                  </a:lnTo>
                  <a:close/>
                </a:path>
                <a:path w="1904365" h="1283970">
                  <a:moveTo>
                    <a:pt x="125131" y="85576"/>
                  </a:moveTo>
                  <a:lnTo>
                    <a:pt x="127136" y="77647"/>
                  </a:lnTo>
                  <a:lnTo>
                    <a:pt x="127258" y="69234"/>
                  </a:lnTo>
                  <a:lnTo>
                    <a:pt x="125131" y="61788"/>
                  </a:lnTo>
                  <a:lnTo>
                    <a:pt x="156661" y="77553"/>
                  </a:lnTo>
                  <a:lnTo>
                    <a:pt x="150084" y="77553"/>
                  </a:lnTo>
                  <a:lnTo>
                    <a:pt x="142549" y="78855"/>
                  </a:lnTo>
                  <a:lnTo>
                    <a:pt x="134234" y="81536"/>
                  </a:lnTo>
                  <a:lnTo>
                    <a:pt x="125131" y="85576"/>
                  </a:lnTo>
                  <a:close/>
                </a:path>
                <a:path w="1904365" h="1283970">
                  <a:moveTo>
                    <a:pt x="156849" y="77647"/>
                  </a:moveTo>
                  <a:lnTo>
                    <a:pt x="150084" y="77553"/>
                  </a:lnTo>
                  <a:lnTo>
                    <a:pt x="156661" y="77553"/>
                  </a:lnTo>
                  <a:lnTo>
                    <a:pt x="156849" y="77647"/>
                  </a:lnTo>
                  <a:close/>
                </a:path>
                <a:path w="1904365" h="1283970">
                  <a:moveTo>
                    <a:pt x="1858403" y="1283352"/>
                  </a:moveTo>
                  <a:lnTo>
                    <a:pt x="4738" y="213892"/>
                  </a:lnTo>
                  <a:lnTo>
                    <a:pt x="0" y="213892"/>
                  </a:lnTo>
                  <a:lnTo>
                    <a:pt x="0" y="144270"/>
                  </a:lnTo>
                  <a:lnTo>
                    <a:pt x="6285" y="145817"/>
                  </a:lnTo>
                  <a:lnTo>
                    <a:pt x="125131" y="213892"/>
                  </a:lnTo>
                  <a:lnTo>
                    <a:pt x="4738" y="213892"/>
                  </a:lnTo>
                  <a:lnTo>
                    <a:pt x="4738" y="215535"/>
                  </a:lnTo>
                  <a:lnTo>
                    <a:pt x="127971" y="215535"/>
                  </a:lnTo>
                  <a:lnTo>
                    <a:pt x="1858403" y="1216728"/>
                  </a:lnTo>
                  <a:lnTo>
                    <a:pt x="1858403" y="1283352"/>
                  </a:lnTo>
                  <a:close/>
                </a:path>
                <a:path w="1904365" h="1283970">
                  <a:moveTo>
                    <a:pt x="1839449" y="1172441"/>
                  </a:moveTo>
                  <a:lnTo>
                    <a:pt x="1795064" y="1148654"/>
                  </a:lnTo>
                  <a:lnTo>
                    <a:pt x="1795064" y="998195"/>
                  </a:lnTo>
                  <a:lnTo>
                    <a:pt x="1839449" y="1023432"/>
                  </a:lnTo>
                  <a:lnTo>
                    <a:pt x="1839449" y="1172441"/>
                  </a:lnTo>
                  <a:close/>
                </a:path>
              </a:pathLst>
            </a:custGeom>
            <a:solidFill>
              <a:srgbClr val="827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76450" y="1510148"/>
              <a:ext cx="2560320" cy="2044700"/>
            </a:xfrm>
            <a:custGeom>
              <a:avLst/>
              <a:gdLst/>
              <a:ahLst/>
              <a:cxnLst/>
              <a:rect l="l" t="t" r="r" b="b"/>
              <a:pathLst>
                <a:path w="2560320" h="2044700">
                  <a:moveTo>
                    <a:pt x="891971" y="190499"/>
                  </a:moveTo>
                  <a:lnTo>
                    <a:pt x="809582" y="152399"/>
                  </a:lnTo>
                  <a:lnTo>
                    <a:pt x="937904" y="0"/>
                  </a:lnTo>
                  <a:lnTo>
                    <a:pt x="1020294" y="38099"/>
                  </a:lnTo>
                  <a:lnTo>
                    <a:pt x="891971" y="190499"/>
                  </a:lnTo>
                  <a:close/>
                </a:path>
                <a:path w="2560320" h="2044700">
                  <a:moveTo>
                    <a:pt x="1045629" y="279399"/>
                  </a:moveTo>
                  <a:lnTo>
                    <a:pt x="936357" y="215899"/>
                  </a:lnTo>
                  <a:lnTo>
                    <a:pt x="1067871" y="63499"/>
                  </a:lnTo>
                  <a:lnTo>
                    <a:pt x="1180334" y="126999"/>
                  </a:lnTo>
                  <a:lnTo>
                    <a:pt x="1045629" y="279399"/>
                  </a:lnTo>
                  <a:close/>
                </a:path>
                <a:path w="2560320" h="2044700">
                  <a:moveTo>
                    <a:pt x="1207314" y="380999"/>
                  </a:moveTo>
                  <a:lnTo>
                    <a:pt x="1094754" y="317499"/>
                  </a:lnTo>
                  <a:lnTo>
                    <a:pt x="1229458" y="165099"/>
                  </a:lnTo>
                  <a:lnTo>
                    <a:pt x="1335636" y="215899"/>
                  </a:lnTo>
                  <a:lnTo>
                    <a:pt x="1207314" y="380999"/>
                  </a:lnTo>
                  <a:close/>
                </a:path>
                <a:path w="2560320" h="2044700">
                  <a:moveTo>
                    <a:pt x="727192" y="380999"/>
                  </a:moveTo>
                  <a:lnTo>
                    <a:pt x="647994" y="330199"/>
                  </a:lnTo>
                  <a:lnTo>
                    <a:pt x="776317" y="177799"/>
                  </a:lnTo>
                  <a:lnTo>
                    <a:pt x="858706" y="228599"/>
                  </a:lnTo>
                  <a:lnTo>
                    <a:pt x="727192" y="380999"/>
                  </a:lnTo>
                  <a:close/>
                </a:path>
                <a:path w="2560320" h="2044700">
                  <a:moveTo>
                    <a:pt x="882495" y="469899"/>
                  </a:moveTo>
                  <a:lnTo>
                    <a:pt x="774769" y="406399"/>
                  </a:lnTo>
                  <a:lnTo>
                    <a:pt x="904639" y="253999"/>
                  </a:lnTo>
                  <a:lnTo>
                    <a:pt x="1015555" y="317499"/>
                  </a:lnTo>
                  <a:lnTo>
                    <a:pt x="882495" y="469899"/>
                  </a:lnTo>
                  <a:close/>
                </a:path>
                <a:path w="2560320" h="2044700">
                  <a:moveTo>
                    <a:pt x="1360972" y="469899"/>
                  </a:moveTo>
                  <a:lnTo>
                    <a:pt x="1254794" y="406399"/>
                  </a:lnTo>
                  <a:lnTo>
                    <a:pt x="1386308" y="253999"/>
                  </a:lnTo>
                  <a:lnTo>
                    <a:pt x="1497224" y="317499"/>
                  </a:lnTo>
                  <a:lnTo>
                    <a:pt x="1360972" y="469899"/>
                  </a:lnTo>
                  <a:close/>
                </a:path>
                <a:path w="2560320" h="2044700">
                  <a:moveTo>
                    <a:pt x="1039344" y="558799"/>
                  </a:moveTo>
                  <a:lnTo>
                    <a:pt x="931619" y="495299"/>
                  </a:lnTo>
                  <a:lnTo>
                    <a:pt x="1063132" y="342899"/>
                  </a:lnTo>
                  <a:lnTo>
                    <a:pt x="1175596" y="406399"/>
                  </a:lnTo>
                  <a:lnTo>
                    <a:pt x="1039344" y="558799"/>
                  </a:lnTo>
                  <a:close/>
                </a:path>
                <a:path w="2560320" h="2044700">
                  <a:moveTo>
                    <a:pt x="1522560" y="558799"/>
                  </a:moveTo>
                  <a:lnTo>
                    <a:pt x="1411643" y="495299"/>
                  </a:lnTo>
                  <a:lnTo>
                    <a:pt x="1541610" y="342899"/>
                  </a:lnTo>
                  <a:lnTo>
                    <a:pt x="1657168" y="406399"/>
                  </a:lnTo>
                  <a:lnTo>
                    <a:pt x="1522560" y="558799"/>
                  </a:lnTo>
                  <a:close/>
                </a:path>
                <a:path w="2560320" h="2044700">
                  <a:moveTo>
                    <a:pt x="562414" y="571499"/>
                  </a:moveTo>
                  <a:lnTo>
                    <a:pt x="486406" y="520699"/>
                  </a:lnTo>
                  <a:lnTo>
                    <a:pt x="616276" y="368299"/>
                  </a:lnTo>
                  <a:lnTo>
                    <a:pt x="693927" y="419099"/>
                  </a:lnTo>
                  <a:lnTo>
                    <a:pt x="562414" y="571499"/>
                  </a:lnTo>
                  <a:close/>
                </a:path>
                <a:path w="2560320" h="2044700">
                  <a:moveTo>
                    <a:pt x="1202575" y="660399"/>
                  </a:moveTo>
                  <a:lnTo>
                    <a:pt x="1088468" y="596899"/>
                  </a:lnTo>
                  <a:lnTo>
                    <a:pt x="1224720" y="431799"/>
                  </a:lnTo>
                  <a:lnTo>
                    <a:pt x="1332445" y="507999"/>
                  </a:lnTo>
                  <a:lnTo>
                    <a:pt x="1202575" y="660399"/>
                  </a:lnTo>
                  <a:close/>
                </a:path>
                <a:path w="2560320" h="2044700">
                  <a:moveTo>
                    <a:pt x="1682600" y="647699"/>
                  </a:moveTo>
                  <a:lnTo>
                    <a:pt x="1571684" y="584199"/>
                  </a:lnTo>
                  <a:lnTo>
                    <a:pt x="1706389" y="431799"/>
                  </a:lnTo>
                  <a:lnTo>
                    <a:pt x="1812470" y="495299"/>
                  </a:lnTo>
                  <a:lnTo>
                    <a:pt x="1682600" y="647699"/>
                  </a:lnTo>
                  <a:close/>
                </a:path>
                <a:path w="2560320" h="2044700">
                  <a:moveTo>
                    <a:pt x="720907" y="660399"/>
                  </a:moveTo>
                  <a:lnTo>
                    <a:pt x="611538" y="596899"/>
                  </a:lnTo>
                  <a:lnTo>
                    <a:pt x="739860" y="444499"/>
                  </a:lnTo>
                  <a:lnTo>
                    <a:pt x="852420" y="507999"/>
                  </a:lnTo>
                  <a:lnTo>
                    <a:pt x="720907" y="660399"/>
                  </a:lnTo>
                  <a:close/>
                </a:path>
                <a:path w="2560320" h="2044700">
                  <a:moveTo>
                    <a:pt x="1837806" y="736599"/>
                  </a:moveTo>
                  <a:lnTo>
                    <a:pt x="1728533" y="673099"/>
                  </a:lnTo>
                  <a:lnTo>
                    <a:pt x="1861594" y="520699"/>
                  </a:lnTo>
                  <a:lnTo>
                    <a:pt x="1972510" y="584199"/>
                  </a:lnTo>
                  <a:lnTo>
                    <a:pt x="1837806" y="736599"/>
                  </a:lnTo>
                  <a:close/>
                </a:path>
                <a:path w="2560320" h="2044700">
                  <a:moveTo>
                    <a:pt x="879303" y="749299"/>
                  </a:moveTo>
                  <a:lnTo>
                    <a:pt x="766840" y="685799"/>
                  </a:lnTo>
                  <a:lnTo>
                    <a:pt x="901448" y="533399"/>
                  </a:lnTo>
                  <a:lnTo>
                    <a:pt x="1010817" y="596899"/>
                  </a:lnTo>
                  <a:lnTo>
                    <a:pt x="879303" y="749299"/>
                  </a:lnTo>
                  <a:close/>
                </a:path>
                <a:path w="2560320" h="2044700">
                  <a:moveTo>
                    <a:pt x="1357781" y="749299"/>
                  </a:moveTo>
                  <a:lnTo>
                    <a:pt x="1246865" y="685799"/>
                  </a:lnTo>
                  <a:lnTo>
                    <a:pt x="1381569" y="533399"/>
                  </a:lnTo>
                  <a:lnTo>
                    <a:pt x="1489294" y="596899"/>
                  </a:lnTo>
                  <a:lnTo>
                    <a:pt x="1357781" y="749299"/>
                  </a:lnTo>
                  <a:close/>
                </a:path>
                <a:path w="2560320" h="2044700">
                  <a:moveTo>
                    <a:pt x="399279" y="749299"/>
                  </a:moveTo>
                  <a:lnTo>
                    <a:pt x="324819" y="711199"/>
                  </a:lnTo>
                  <a:lnTo>
                    <a:pt x="454688" y="558799"/>
                  </a:lnTo>
                  <a:lnTo>
                    <a:pt x="530792" y="609599"/>
                  </a:lnTo>
                  <a:lnTo>
                    <a:pt x="399279" y="749299"/>
                  </a:lnTo>
                  <a:close/>
                </a:path>
                <a:path w="2560320" h="2044700">
                  <a:moveTo>
                    <a:pt x="1036153" y="850899"/>
                  </a:moveTo>
                  <a:lnTo>
                    <a:pt x="926880" y="774699"/>
                  </a:lnTo>
                  <a:lnTo>
                    <a:pt x="1058394" y="622299"/>
                  </a:lnTo>
                  <a:lnTo>
                    <a:pt x="1170857" y="685799"/>
                  </a:lnTo>
                  <a:lnTo>
                    <a:pt x="1036153" y="850899"/>
                  </a:lnTo>
                  <a:close/>
                </a:path>
                <a:path w="2560320" h="2044700">
                  <a:moveTo>
                    <a:pt x="1517821" y="838199"/>
                  </a:moveTo>
                  <a:lnTo>
                    <a:pt x="1408452" y="774699"/>
                  </a:lnTo>
                  <a:lnTo>
                    <a:pt x="1536775" y="622299"/>
                  </a:lnTo>
                  <a:lnTo>
                    <a:pt x="1649335" y="685799"/>
                  </a:lnTo>
                  <a:lnTo>
                    <a:pt x="1517821" y="838199"/>
                  </a:lnTo>
                  <a:close/>
                </a:path>
                <a:path w="2560320" h="2044700">
                  <a:moveTo>
                    <a:pt x="1999490" y="825499"/>
                  </a:moveTo>
                  <a:lnTo>
                    <a:pt x="1886930" y="761999"/>
                  </a:lnTo>
                  <a:lnTo>
                    <a:pt x="2021634" y="622299"/>
                  </a:lnTo>
                  <a:lnTo>
                    <a:pt x="2129360" y="673099"/>
                  </a:lnTo>
                  <a:lnTo>
                    <a:pt x="1999490" y="825499"/>
                  </a:lnTo>
                  <a:close/>
                </a:path>
                <a:path w="2560320" h="2044700">
                  <a:moveTo>
                    <a:pt x="557675" y="850899"/>
                  </a:moveTo>
                  <a:lnTo>
                    <a:pt x="448403" y="787399"/>
                  </a:lnTo>
                  <a:lnTo>
                    <a:pt x="576725" y="634999"/>
                  </a:lnTo>
                  <a:lnTo>
                    <a:pt x="687642" y="698499"/>
                  </a:lnTo>
                  <a:lnTo>
                    <a:pt x="557675" y="850899"/>
                  </a:lnTo>
                  <a:close/>
                </a:path>
                <a:path w="2560320" h="2044700">
                  <a:moveTo>
                    <a:pt x="1674671" y="927099"/>
                  </a:moveTo>
                  <a:lnTo>
                    <a:pt x="1563754" y="863599"/>
                  </a:lnTo>
                  <a:lnTo>
                    <a:pt x="1695268" y="711199"/>
                  </a:lnTo>
                  <a:lnTo>
                    <a:pt x="1809375" y="774699"/>
                  </a:lnTo>
                  <a:lnTo>
                    <a:pt x="1674671" y="927099"/>
                  </a:lnTo>
                  <a:close/>
                </a:path>
                <a:path w="2560320" h="2044700">
                  <a:moveTo>
                    <a:pt x="2153148" y="927099"/>
                  </a:moveTo>
                  <a:lnTo>
                    <a:pt x="2045423" y="863599"/>
                  </a:lnTo>
                  <a:lnTo>
                    <a:pt x="2178484" y="711199"/>
                  </a:lnTo>
                  <a:lnTo>
                    <a:pt x="2292591" y="774699"/>
                  </a:lnTo>
                  <a:lnTo>
                    <a:pt x="2153148" y="927099"/>
                  </a:lnTo>
                  <a:close/>
                </a:path>
                <a:path w="2560320" h="2044700">
                  <a:moveTo>
                    <a:pt x="714525" y="939799"/>
                  </a:moveTo>
                  <a:lnTo>
                    <a:pt x="603608" y="876299"/>
                  </a:lnTo>
                  <a:lnTo>
                    <a:pt x="735122" y="723899"/>
                  </a:lnTo>
                  <a:lnTo>
                    <a:pt x="850777" y="787399"/>
                  </a:lnTo>
                  <a:lnTo>
                    <a:pt x="714525" y="939799"/>
                  </a:lnTo>
                  <a:close/>
                </a:path>
                <a:path w="2560320" h="2044700">
                  <a:moveTo>
                    <a:pt x="1196193" y="939799"/>
                  </a:moveTo>
                  <a:lnTo>
                    <a:pt x="1082086" y="876299"/>
                  </a:lnTo>
                  <a:lnTo>
                    <a:pt x="1213599" y="723899"/>
                  </a:lnTo>
                  <a:lnTo>
                    <a:pt x="1327707" y="787399"/>
                  </a:lnTo>
                  <a:lnTo>
                    <a:pt x="1196193" y="939799"/>
                  </a:lnTo>
                  <a:close/>
                </a:path>
                <a:path w="2560320" h="2044700">
                  <a:moveTo>
                    <a:pt x="232856" y="952499"/>
                  </a:moveTo>
                  <a:lnTo>
                    <a:pt x="163231" y="901699"/>
                  </a:lnTo>
                  <a:lnTo>
                    <a:pt x="294648" y="749299"/>
                  </a:lnTo>
                  <a:lnTo>
                    <a:pt x="369205" y="800099"/>
                  </a:lnTo>
                  <a:lnTo>
                    <a:pt x="232856" y="952499"/>
                  </a:lnTo>
                  <a:close/>
                </a:path>
                <a:path w="2560320" h="2044700">
                  <a:moveTo>
                    <a:pt x="1834711" y="1015999"/>
                  </a:moveTo>
                  <a:lnTo>
                    <a:pt x="1723795" y="952499"/>
                  </a:lnTo>
                  <a:lnTo>
                    <a:pt x="1855212" y="800099"/>
                  </a:lnTo>
                  <a:lnTo>
                    <a:pt x="1966128" y="863599"/>
                  </a:lnTo>
                  <a:lnTo>
                    <a:pt x="1834711" y="1015999"/>
                  </a:lnTo>
                  <a:close/>
                </a:path>
                <a:path w="2560320" h="2044700">
                  <a:moveTo>
                    <a:pt x="2316283" y="1015999"/>
                  </a:moveTo>
                  <a:lnTo>
                    <a:pt x="2205463" y="952499"/>
                  </a:lnTo>
                  <a:lnTo>
                    <a:pt x="2333786" y="800099"/>
                  </a:lnTo>
                  <a:lnTo>
                    <a:pt x="2444702" y="863599"/>
                  </a:lnTo>
                  <a:lnTo>
                    <a:pt x="2316283" y="1015999"/>
                  </a:lnTo>
                  <a:close/>
                </a:path>
                <a:path w="2560320" h="2044700">
                  <a:moveTo>
                    <a:pt x="873018" y="1028699"/>
                  </a:moveTo>
                  <a:lnTo>
                    <a:pt x="762102" y="965199"/>
                  </a:lnTo>
                  <a:lnTo>
                    <a:pt x="895162" y="812799"/>
                  </a:lnTo>
                  <a:lnTo>
                    <a:pt x="1004531" y="876299"/>
                  </a:lnTo>
                  <a:lnTo>
                    <a:pt x="873018" y="1028699"/>
                  </a:lnTo>
                  <a:close/>
                </a:path>
                <a:path w="2560320" h="2044700">
                  <a:moveTo>
                    <a:pt x="1349851" y="1028699"/>
                  </a:moveTo>
                  <a:lnTo>
                    <a:pt x="1243673" y="965199"/>
                  </a:lnTo>
                  <a:lnTo>
                    <a:pt x="1376831" y="812799"/>
                  </a:lnTo>
                  <a:lnTo>
                    <a:pt x="1484556" y="876299"/>
                  </a:lnTo>
                  <a:lnTo>
                    <a:pt x="1349851" y="1028699"/>
                  </a:lnTo>
                  <a:close/>
                </a:path>
                <a:path w="2560320" h="2044700">
                  <a:moveTo>
                    <a:pt x="392896" y="1041399"/>
                  </a:moveTo>
                  <a:lnTo>
                    <a:pt x="281980" y="977899"/>
                  </a:lnTo>
                  <a:lnTo>
                    <a:pt x="415138" y="825499"/>
                  </a:lnTo>
                  <a:lnTo>
                    <a:pt x="522863" y="888999"/>
                  </a:lnTo>
                  <a:lnTo>
                    <a:pt x="392896" y="1041399"/>
                  </a:lnTo>
                  <a:close/>
                </a:path>
                <a:path w="2560320" h="2044700">
                  <a:moveTo>
                    <a:pt x="2428843" y="1079499"/>
                  </a:moveTo>
                  <a:lnTo>
                    <a:pt x="2360669" y="1041399"/>
                  </a:lnTo>
                  <a:lnTo>
                    <a:pt x="2496921" y="888999"/>
                  </a:lnTo>
                  <a:lnTo>
                    <a:pt x="2560260" y="927099"/>
                  </a:lnTo>
                  <a:lnTo>
                    <a:pt x="2428843" y="1079499"/>
                  </a:lnTo>
                  <a:close/>
                </a:path>
                <a:path w="2560320" h="2044700">
                  <a:moveTo>
                    <a:pt x="1031414" y="1117599"/>
                  </a:moveTo>
                  <a:lnTo>
                    <a:pt x="918951" y="1054099"/>
                  </a:lnTo>
                  <a:lnTo>
                    <a:pt x="1055203" y="901699"/>
                  </a:lnTo>
                  <a:lnTo>
                    <a:pt x="1166119" y="965199"/>
                  </a:lnTo>
                  <a:lnTo>
                    <a:pt x="1031414" y="1117599"/>
                  </a:lnTo>
                  <a:close/>
                </a:path>
                <a:path w="2560320" h="2044700">
                  <a:moveTo>
                    <a:pt x="1514630" y="1117599"/>
                  </a:moveTo>
                  <a:lnTo>
                    <a:pt x="1400619" y="1054099"/>
                  </a:lnTo>
                  <a:lnTo>
                    <a:pt x="1533680" y="901699"/>
                  </a:lnTo>
                  <a:lnTo>
                    <a:pt x="1644597" y="965199"/>
                  </a:lnTo>
                  <a:lnTo>
                    <a:pt x="1514630" y="1117599"/>
                  </a:lnTo>
                  <a:close/>
                </a:path>
                <a:path w="2560320" h="2044700">
                  <a:moveTo>
                    <a:pt x="1994752" y="1117599"/>
                  </a:moveTo>
                  <a:lnTo>
                    <a:pt x="1879000" y="1041399"/>
                  </a:lnTo>
                  <a:lnTo>
                    <a:pt x="2016896" y="901699"/>
                  </a:lnTo>
                  <a:lnTo>
                    <a:pt x="2124621" y="952499"/>
                  </a:lnTo>
                  <a:lnTo>
                    <a:pt x="1994752" y="1117599"/>
                  </a:lnTo>
                  <a:close/>
                </a:path>
                <a:path w="2560320" h="2044700">
                  <a:moveTo>
                    <a:pt x="551390" y="1130299"/>
                  </a:moveTo>
                  <a:lnTo>
                    <a:pt x="440473" y="1066799"/>
                  </a:lnTo>
                  <a:lnTo>
                    <a:pt x="571987" y="914399"/>
                  </a:lnTo>
                  <a:lnTo>
                    <a:pt x="682807" y="977899"/>
                  </a:lnTo>
                  <a:lnTo>
                    <a:pt x="551390" y="1130299"/>
                  </a:lnTo>
                  <a:close/>
                </a:path>
                <a:path w="2560320" h="2044700">
                  <a:moveTo>
                    <a:pt x="1621237" y="2029407"/>
                  </a:moveTo>
                  <a:lnTo>
                    <a:pt x="0" y="1092199"/>
                  </a:lnTo>
                  <a:lnTo>
                    <a:pt x="131513" y="939799"/>
                  </a:lnTo>
                  <a:lnTo>
                    <a:pt x="201235" y="977899"/>
                  </a:lnTo>
                  <a:lnTo>
                    <a:pt x="76103" y="1130299"/>
                  </a:lnTo>
                  <a:lnTo>
                    <a:pt x="125131" y="1155699"/>
                  </a:lnTo>
                  <a:lnTo>
                    <a:pt x="288870" y="1155699"/>
                  </a:lnTo>
                  <a:lnTo>
                    <a:pt x="236047" y="1219199"/>
                  </a:lnTo>
                  <a:lnTo>
                    <a:pt x="283624" y="1244599"/>
                  </a:lnTo>
                  <a:lnTo>
                    <a:pt x="450522" y="1244599"/>
                  </a:lnTo>
                  <a:lnTo>
                    <a:pt x="392896" y="1308099"/>
                  </a:lnTo>
                  <a:lnTo>
                    <a:pt x="442021" y="1333499"/>
                  </a:lnTo>
                  <a:lnTo>
                    <a:pt x="608971" y="1333499"/>
                  </a:lnTo>
                  <a:lnTo>
                    <a:pt x="551390" y="1396999"/>
                  </a:lnTo>
                  <a:lnTo>
                    <a:pt x="598870" y="1435099"/>
                  </a:lnTo>
                  <a:lnTo>
                    <a:pt x="763254" y="1435099"/>
                  </a:lnTo>
                  <a:lnTo>
                    <a:pt x="709786" y="1498599"/>
                  </a:lnTo>
                  <a:lnTo>
                    <a:pt x="757363" y="1523999"/>
                  </a:lnTo>
                  <a:lnTo>
                    <a:pt x="921062" y="1523999"/>
                  </a:lnTo>
                  <a:lnTo>
                    <a:pt x="868279" y="1587499"/>
                  </a:lnTo>
                  <a:lnTo>
                    <a:pt x="915760" y="1612899"/>
                  </a:lnTo>
                  <a:lnTo>
                    <a:pt x="1081046" y="1612899"/>
                  </a:lnTo>
                  <a:lnTo>
                    <a:pt x="1028223" y="1676399"/>
                  </a:lnTo>
                  <a:lnTo>
                    <a:pt x="1072609" y="1701799"/>
                  </a:lnTo>
                  <a:lnTo>
                    <a:pt x="1241106" y="1701799"/>
                  </a:lnTo>
                  <a:lnTo>
                    <a:pt x="1183525" y="1765299"/>
                  </a:lnTo>
                  <a:lnTo>
                    <a:pt x="1232650" y="1790699"/>
                  </a:lnTo>
                  <a:lnTo>
                    <a:pt x="1405309" y="1790699"/>
                  </a:lnTo>
                  <a:lnTo>
                    <a:pt x="1340375" y="1866899"/>
                  </a:lnTo>
                  <a:lnTo>
                    <a:pt x="1387855" y="1892299"/>
                  </a:lnTo>
                  <a:lnTo>
                    <a:pt x="1553198" y="1892299"/>
                  </a:lnTo>
                  <a:lnTo>
                    <a:pt x="1500415" y="1955799"/>
                  </a:lnTo>
                  <a:lnTo>
                    <a:pt x="1547895" y="1981199"/>
                  </a:lnTo>
                  <a:lnTo>
                    <a:pt x="1659779" y="1981199"/>
                  </a:lnTo>
                  <a:lnTo>
                    <a:pt x="1621237" y="2029407"/>
                  </a:lnTo>
                  <a:close/>
                </a:path>
                <a:path w="2560320" h="2044700">
                  <a:moveTo>
                    <a:pt x="1669932" y="1206499"/>
                  </a:moveTo>
                  <a:lnTo>
                    <a:pt x="1559016" y="1142999"/>
                  </a:lnTo>
                  <a:lnTo>
                    <a:pt x="1693721" y="990599"/>
                  </a:lnTo>
                  <a:lnTo>
                    <a:pt x="1801446" y="1054099"/>
                  </a:lnTo>
                  <a:lnTo>
                    <a:pt x="1669932" y="1206499"/>
                  </a:lnTo>
                  <a:close/>
                </a:path>
                <a:path w="2560320" h="2044700">
                  <a:moveTo>
                    <a:pt x="2149957" y="1206499"/>
                  </a:moveTo>
                  <a:lnTo>
                    <a:pt x="2043779" y="1142999"/>
                  </a:lnTo>
                  <a:lnTo>
                    <a:pt x="2172102" y="990599"/>
                  </a:lnTo>
                  <a:lnTo>
                    <a:pt x="2281471" y="1054099"/>
                  </a:lnTo>
                  <a:lnTo>
                    <a:pt x="2149957" y="1206499"/>
                  </a:lnTo>
                  <a:close/>
                </a:path>
                <a:path w="2560320" h="2044700">
                  <a:moveTo>
                    <a:pt x="288870" y="1155699"/>
                  </a:moveTo>
                  <a:lnTo>
                    <a:pt x="125131" y="1155699"/>
                  </a:lnTo>
                  <a:lnTo>
                    <a:pt x="250359" y="1003299"/>
                  </a:lnTo>
                  <a:lnTo>
                    <a:pt x="362822" y="1066799"/>
                  </a:lnTo>
                  <a:lnTo>
                    <a:pt x="288870" y="1155699"/>
                  </a:lnTo>
                  <a:close/>
                </a:path>
                <a:path w="2560320" h="2044700">
                  <a:moveTo>
                    <a:pt x="709786" y="1219199"/>
                  </a:moveTo>
                  <a:lnTo>
                    <a:pt x="598870" y="1155699"/>
                  </a:lnTo>
                  <a:lnTo>
                    <a:pt x="730384" y="1003299"/>
                  </a:lnTo>
                  <a:lnTo>
                    <a:pt x="842847" y="1066799"/>
                  </a:lnTo>
                  <a:lnTo>
                    <a:pt x="709786" y="1219199"/>
                  </a:lnTo>
                  <a:close/>
                </a:path>
                <a:path w="2560320" h="2044700">
                  <a:moveTo>
                    <a:pt x="1189811" y="1219199"/>
                  </a:moveTo>
                  <a:lnTo>
                    <a:pt x="1077347" y="1155699"/>
                  </a:lnTo>
                  <a:lnTo>
                    <a:pt x="1208861" y="1003299"/>
                  </a:lnTo>
                  <a:lnTo>
                    <a:pt x="1319777" y="1054099"/>
                  </a:lnTo>
                  <a:lnTo>
                    <a:pt x="1189811" y="1219199"/>
                  </a:lnTo>
                  <a:close/>
                </a:path>
                <a:path w="2560320" h="2044700">
                  <a:moveTo>
                    <a:pt x="1826782" y="1295399"/>
                  </a:moveTo>
                  <a:lnTo>
                    <a:pt x="1720604" y="1231899"/>
                  </a:lnTo>
                  <a:lnTo>
                    <a:pt x="1848926" y="1079499"/>
                  </a:lnTo>
                  <a:lnTo>
                    <a:pt x="1963034" y="1155699"/>
                  </a:lnTo>
                  <a:lnTo>
                    <a:pt x="1826782" y="1295399"/>
                  </a:lnTo>
                  <a:close/>
                </a:path>
                <a:path w="2560320" h="2044700">
                  <a:moveTo>
                    <a:pt x="2268803" y="1269999"/>
                  </a:moveTo>
                  <a:lnTo>
                    <a:pt x="2200628" y="1231899"/>
                  </a:lnTo>
                  <a:lnTo>
                    <a:pt x="2328951" y="1079499"/>
                  </a:lnTo>
                  <a:lnTo>
                    <a:pt x="2398672" y="1117599"/>
                  </a:lnTo>
                  <a:lnTo>
                    <a:pt x="2268803" y="1269999"/>
                  </a:lnTo>
                  <a:close/>
                </a:path>
                <a:path w="2560320" h="2044700">
                  <a:moveTo>
                    <a:pt x="868279" y="1308099"/>
                  </a:moveTo>
                  <a:lnTo>
                    <a:pt x="760458" y="1244599"/>
                  </a:lnTo>
                  <a:lnTo>
                    <a:pt x="888780" y="1092199"/>
                  </a:lnTo>
                  <a:lnTo>
                    <a:pt x="998149" y="1155699"/>
                  </a:lnTo>
                  <a:lnTo>
                    <a:pt x="868279" y="1308099"/>
                  </a:lnTo>
                  <a:close/>
                </a:path>
                <a:path w="2560320" h="2044700">
                  <a:moveTo>
                    <a:pt x="1346660" y="1308099"/>
                  </a:moveTo>
                  <a:lnTo>
                    <a:pt x="1238935" y="1244599"/>
                  </a:lnTo>
                  <a:lnTo>
                    <a:pt x="1372093" y="1092199"/>
                  </a:lnTo>
                  <a:lnTo>
                    <a:pt x="1478174" y="1155699"/>
                  </a:lnTo>
                  <a:lnTo>
                    <a:pt x="1346660" y="1308099"/>
                  </a:lnTo>
                  <a:close/>
                </a:path>
                <a:path w="2560320" h="2044700">
                  <a:moveTo>
                    <a:pt x="450522" y="1244599"/>
                  </a:moveTo>
                  <a:lnTo>
                    <a:pt x="283624" y="1244599"/>
                  </a:lnTo>
                  <a:lnTo>
                    <a:pt x="407208" y="1104899"/>
                  </a:lnTo>
                  <a:lnTo>
                    <a:pt x="519672" y="1168399"/>
                  </a:lnTo>
                  <a:lnTo>
                    <a:pt x="450522" y="1244599"/>
                  </a:lnTo>
                  <a:close/>
                </a:path>
                <a:path w="2560320" h="2044700">
                  <a:moveTo>
                    <a:pt x="1506701" y="1396999"/>
                  </a:moveTo>
                  <a:lnTo>
                    <a:pt x="1395784" y="1333499"/>
                  </a:lnTo>
                  <a:lnTo>
                    <a:pt x="1527298" y="1181099"/>
                  </a:lnTo>
                  <a:lnTo>
                    <a:pt x="1639761" y="1244599"/>
                  </a:lnTo>
                  <a:lnTo>
                    <a:pt x="1506701" y="1396999"/>
                  </a:lnTo>
                  <a:close/>
                </a:path>
                <a:path w="2560320" h="2044700">
                  <a:moveTo>
                    <a:pt x="1989916" y="1396999"/>
                  </a:moveTo>
                  <a:lnTo>
                    <a:pt x="1874262" y="1333499"/>
                  </a:lnTo>
                  <a:lnTo>
                    <a:pt x="2010514" y="1181099"/>
                  </a:lnTo>
                  <a:lnTo>
                    <a:pt x="2119883" y="1244599"/>
                  </a:lnTo>
                  <a:lnTo>
                    <a:pt x="1989916" y="1396999"/>
                  </a:lnTo>
                  <a:close/>
                </a:path>
                <a:path w="2560320" h="2044700">
                  <a:moveTo>
                    <a:pt x="608971" y="1333499"/>
                  </a:moveTo>
                  <a:lnTo>
                    <a:pt x="442021" y="1333499"/>
                  </a:lnTo>
                  <a:lnTo>
                    <a:pt x="567249" y="1193799"/>
                  </a:lnTo>
                  <a:lnTo>
                    <a:pt x="678068" y="1257299"/>
                  </a:lnTo>
                  <a:lnTo>
                    <a:pt x="608971" y="1333499"/>
                  </a:lnTo>
                  <a:close/>
                </a:path>
                <a:path w="2560320" h="2044700">
                  <a:moveTo>
                    <a:pt x="1025032" y="1409699"/>
                  </a:moveTo>
                  <a:lnTo>
                    <a:pt x="915760" y="1346199"/>
                  </a:lnTo>
                  <a:lnTo>
                    <a:pt x="1047273" y="1193799"/>
                  </a:lnTo>
                  <a:lnTo>
                    <a:pt x="1161284" y="1244599"/>
                  </a:lnTo>
                  <a:lnTo>
                    <a:pt x="1025032" y="1409699"/>
                  </a:lnTo>
                  <a:close/>
                </a:path>
                <a:path w="2560320" h="2044700">
                  <a:moveTo>
                    <a:pt x="1666741" y="1485899"/>
                  </a:moveTo>
                  <a:lnTo>
                    <a:pt x="1554278" y="1422399"/>
                  </a:lnTo>
                  <a:lnTo>
                    <a:pt x="1687338" y="1269999"/>
                  </a:lnTo>
                  <a:lnTo>
                    <a:pt x="1796708" y="1333499"/>
                  </a:lnTo>
                  <a:lnTo>
                    <a:pt x="1666741" y="1485899"/>
                  </a:lnTo>
                  <a:close/>
                </a:path>
                <a:path w="2560320" h="2044700">
                  <a:moveTo>
                    <a:pt x="2107215" y="1460499"/>
                  </a:moveTo>
                  <a:lnTo>
                    <a:pt x="2035850" y="1422399"/>
                  </a:lnTo>
                  <a:lnTo>
                    <a:pt x="2164172" y="1269999"/>
                  </a:lnTo>
                  <a:lnTo>
                    <a:pt x="2235537" y="1308099"/>
                  </a:lnTo>
                  <a:lnTo>
                    <a:pt x="2107215" y="1460499"/>
                  </a:lnTo>
                  <a:close/>
                </a:path>
                <a:path w="2560320" h="2044700">
                  <a:moveTo>
                    <a:pt x="763254" y="1435099"/>
                  </a:moveTo>
                  <a:lnTo>
                    <a:pt x="598870" y="1435099"/>
                  </a:lnTo>
                  <a:lnTo>
                    <a:pt x="722454" y="1282699"/>
                  </a:lnTo>
                  <a:lnTo>
                    <a:pt x="838109" y="1346199"/>
                  </a:lnTo>
                  <a:lnTo>
                    <a:pt x="763254" y="1435099"/>
                  </a:lnTo>
                  <a:close/>
                </a:path>
                <a:path w="2560320" h="2044700">
                  <a:moveTo>
                    <a:pt x="1183525" y="1498599"/>
                  </a:moveTo>
                  <a:lnTo>
                    <a:pt x="1072609" y="1435099"/>
                  </a:lnTo>
                  <a:lnTo>
                    <a:pt x="1204123" y="1282699"/>
                  </a:lnTo>
                  <a:lnTo>
                    <a:pt x="1315039" y="1346199"/>
                  </a:lnTo>
                  <a:lnTo>
                    <a:pt x="1183525" y="1498599"/>
                  </a:lnTo>
                  <a:close/>
                </a:path>
                <a:path w="2560320" h="2044700">
                  <a:moveTo>
                    <a:pt x="1825138" y="1574799"/>
                  </a:moveTo>
                  <a:lnTo>
                    <a:pt x="1714318" y="1511299"/>
                  </a:lnTo>
                  <a:lnTo>
                    <a:pt x="1844188" y="1358899"/>
                  </a:lnTo>
                  <a:lnTo>
                    <a:pt x="1955104" y="1435099"/>
                  </a:lnTo>
                  <a:lnTo>
                    <a:pt x="1866332" y="1536699"/>
                  </a:lnTo>
                  <a:lnTo>
                    <a:pt x="1858500" y="1536699"/>
                  </a:lnTo>
                  <a:lnTo>
                    <a:pt x="1856856" y="1549399"/>
                  </a:lnTo>
                  <a:lnTo>
                    <a:pt x="1825138" y="1574799"/>
                  </a:lnTo>
                  <a:close/>
                </a:path>
                <a:path w="2560320" h="2044700">
                  <a:moveTo>
                    <a:pt x="921062" y="1523999"/>
                  </a:moveTo>
                  <a:lnTo>
                    <a:pt x="757363" y="1523999"/>
                  </a:lnTo>
                  <a:lnTo>
                    <a:pt x="882495" y="1371599"/>
                  </a:lnTo>
                  <a:lnTo>
                    <a:pt x="994958" y="1435099"/>
                  </a:lnTo>
                  <a:lnTo>
                    <a:pt x="921062" y="1523999"/>
                  </a:lnTo>
                  <a:close/>
                </a:path>
                <a:path w="2560320" h="2044700">
                  <a:moveTo>
                    <a:pt x="1343566" y="1587499"/>
                  </a:moveTo>
                  <a:lnTo>
                    <a:pt x="1318230" y="1574799"/>
                  </a:lnTo>
                  <a:lnTo>
                    <a:pt x="1315039" y="1562099"/>
                  </a:lnTo>
                  <a:lnTo>
                    <a:pt x="1232650" y="1523999"/>
                  </a:lnTo>
                  <a:lnTo>
                    <a:pt x="1365710" y="1371599"/>
                  </a:lnTo>
                  <a:lnTo>
                    <a:pt x="1475079" y="1435099"/>
                  </a:lnTo>
                  <a:lnTo>
                    <a:pt x="1374413" y="1549399"/>
                  </a:lnTo>
                  <a:lnTo>
                    <a:pt x="1371222" y="1549399"/>
                  </a:lnTo>
                  <a:lnTo>
                    <a:pt x="1363390" y="1562099"/>
                  </a:lnTo>
                  <a:lnTo>
                    <a:pt x="1360972" y="1562099"/>
                  </a:lnTo>
                  <a:lnTo>
                    <a:pt x="1343566" y="1587499"/>
                  </a:lnTo>
                  <a:close/>
                </a:path>
                <a:path w="2560320" h="2044700">
                  <a:moveTo>
                    <a:pt x="1081046" y="1612899"/>
                  </a:moveTo>
                  <a:lnTo>
                    <a:pt x="915760" y="1612899"/>
                  </a:lnTo>
                  <a:lnTo>
                    <a:pt x="1042535" y="1460499"/>
                  </a:lnTo>
                  <a:lnTo>
                    <a:pt x="1154998" y="1523999"/>
                  </a:lnTo>
                  <a:lnTo>
                    <a:pt x="1081046" y="1612899"/>
                  </a:lnTo>
                  <a:close/>
                </a:path>
                <a:path w="2560320" h="2044700">
                  <a:moveTo>
                    <a:pt x="1501962" y="1676399"/>
                  </a:moveTo>
                  <a:lnTo>
                    <a:pt x="1387855" y="1612899"/>
                  </a:lnTo>
                  <a:lnTo>
                    <a:pt x="1444909" y="1549399"/>
                  </a:lnTo>
                  <a:lnTo>
                    <a:pt x="1447326" y="1549399"/>
                  </a:lnTo>
                  <a:lnTo>
                    <a:pt x="1521012" y="1460499"/>
                  </a:lnTo>
                  <a:lnTo>
                    <a:pt x="1633476" y="1523999"/>
                  </a:lnTo>
                  <a:lnTo>
                    <a:pt x="1501962" y="1676399"/>
                  </a:lnTo>
                  <a:close/>
                </a:path>
                <a:path w="2560320" h="2044700">
                  <a:moveTo>
                    <a:pt x="2038267" y="1536699"/>
                  </a:moveTo>
                  <a:lnTo>
                    <a:pt x="1935280" y="1536699"/>
                  </a:lnTo>
                  <a:lnTo>
                    <a:pt x="2004228" y="1460499"/>
                  </a:lnTo>
                  <a:lnTo>
                    <a:pt x="2073950" y="1498599"/>
                  </a:lnTo>
                  <a:lnTo>
                    <a:pt x="2038267" y="1536699"/>
                  </a:lnTo>
                  <a:close/>
                </a:path>
                <a:path w="2560320" h="2044700">
                  <a:moveTo>
                    <a:pt x="1943983" y="1650999"/>
                  </a:moveTo>
                  <a:lnTo>
                    <a:pt x="1871071" y="1600199"/>
                  </a:lnTo>
                  <a:lnTo>
                    <a:pt x="1933733" y="1536699"/>
                  </a:lnTo>
                  <a:lnTo>
                    <a:pt x="2035850" y="1536699"/>
                  </a:lnTo>
                  <a:lnTo>
                    <a:pt x="2028790" y="1549399"/>
                  </a:lnTo>
                  <a:lnTo>
                    <a:pt x="2027146" y="1549399"/>
                  </a:lnTo>
                  <a:lnTo>
                    <a:pt x="1943983" y="1650999"/>
                  </a:lnTo>
                  <a:close/>
                </a:path>
                <a:path w="2560320" h="2044700">
                  <a:moveTo>
                    <a:pt x="1658812" y="1765299"/>
                  </a:moveTo>
                  <a:lnTo>
                    <a:pt x="1549539" y="1701799"/>
                  </a:lnTo>
                  <a:lnTo>
                    <a:pt x="1682600" y="1549399"/>
                  </a:lnTo>
                  <a:lnTo>
                    <a:pt x="1790325" y="1612899"/>
                  </a:lnTo>
                  <a:lnTo>
                    <a:pt x="1658812" y="1765299"/>
                  </a:lnTo>
                  <a:close/>
                </a:path>
                <a:path w="2560320" h="2044700">
                  <a:moveTo>
                    <a:pt x="1241106" y="1701799"/>
                  </a:moveTo>
                  <a:lnTo>
                    <a:pt x="1072609" y="1701799"/>
                  </a:lnTo>
                  <a:lnTo>
                    <a:pt x="1199384" y="1562099"/>
                  </a:lnTo>
                  <a:lnTo>
                    <a:pt x="1310204" y="1625599"/>
                  </a:lnTo>
                  <a:lnTo>
                    <a:pt x="1241106" y="1701799"/>
                  </a:lnTo>
                  <a:close/>
                </a:path>
                <a:path w="2560320" h="2044700">
                  <a:moveTo>
                    <a:pt x="1782396" y="1841499"/>
                  </a:moveTo>
                  <a:lnTo>
                    <a:pt x="1707936" y="1790699"/>
                  </a:lnTo>
                  <a:lnTo>
                    <a:pt x="1837806" y="1638299"/>
                  </a:lnTo>
                  <a:lnTo>
                    <a:pt x="1915457" y="1689099"/>
                  </a:lnTo>
                  <a:lnTo>
                    <a:pt x="1782396" y="1841499"/>
                  </a:lnTo>
                  <a:close/>
                </a:path>
                <a:path w="2560320" h="2044700">
                  <a:moveTo>
                    <a:pt x="1405309" y="1790699"/>
                  </a:moveTo>
                  <a:lnTo>
                    <a:pt x="1232650" y="1790699"/>
                  </a:lnTo>
                  <a:lnTo>
                    <a:pt x="1357781" y="1650999"/>
                  </a:lnTo>
                  <a:lnTo>
                    <a:pt x="1470244" y="1714499"/>
                  </a:lnTo>
                  <a:lnTo>
                    <a:pt x="1405309" y="1790699"/>
                  </a:lnTo>
                  <a:close/>
                </a:path>
                <a:path w="2560320" h="2044700">
                  <a:moveTo>
                    <a:pt x="1553198" y="1892299"/>
                  </a:moveTo>
                  <a:lnTo>
                    <a:pt x="1387855" y="1892299"/>
                  </a:lnTo>
                  <a:lnTo>
                    <a:pt x="1517821" y="1739899"/>
                  </a:lnTo>
                  <a:lnTo>
                    <a:pt x="1627094" y="1803399"/>
                  </a:lnTo>
                  <a:lnTo>
                    <a:pt x="1553198" y="1892299"/>
                  </a:lnTo>
                  <a:close/>
                </a:path>
                <a:path w="2560320" h="2044700">
                  <a:moveTo>
                    <a:pt x="1659779" y="1981199"/>
                  </a:moveTo>
                  <a:lnTo>
                    <a:pt x="1547895" y="1981199"/>
                  </a:lnTo>
                  <a:lnTo>
                    <a:pt x="1677862" y="1828799"/>
                  </a:lnTo>
                  <a:lnTo>
                    <a:pt x="1752322" y="1879599"/>
                  </a:lnTo>
                  <a:lnTo>
                    <a:pt x="1669932" y="1879599"/>
                  </a:lnTo>
                  <a:lnTo>
                    <a:pt x="1669932" y="1968499"/>
                  </a:lnTo>
                  <a:lnTo>
                    <a:pt x="1659779" y="1981199"/>
                  </a:lnTo>
                  <a:close/>
                </a:path>
                <a:path w="2560320" h="2044700">
                  <a:moveTo>
                    <a:pt x="1725342" y="1904999"/>
                  </a:moveTo>
                  <a:lnTo>
                    <a:pt x="1714318" y="1904999"/>
                  </a:lnTo>
                  <a:lnTo>
                    <a:pt x="1669932" y="1879599"/>
                  </a:lnTo>
                  <a:lnTo>
                    <a:pt x="1752322" y="1879599"/>
                  </a:lnTo>
                  <a:lnTo>
                    <a:pt x="1725342" y="1904999"/>
                  </a:lnTo>
                  <a:close/>
                </a:path>
                <a:path w="2560320" h="2044700">
                  <a:moveTo>
                    <a:pt x="1647691" y="2044699"/>
                  </a:moveTo>
                  <a:lnTo>
                    <a:pt x="1619164" y="2031999"/>
                  </a:lnTo>
                  <a:lnTo>
                    <a:pt x="1621237" y="2029407"/>
                  </a:lnTo>
                  <a:lnTo>
                    <a:pt x="1647691" y="2044699"/>
                  </a:lnTo>
                  <a:close/>
                </a:path>
              </a:pathLst>
            </a:custGeom>
            <a:solidFill>
              <a:srgbClr val="AE5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52554" y="1473693"/>
              <a:ext cx="2513330" cy="2019300"/>
            </a:xfrm>
            <a:custGeom>
              <a:avLst/>
              <a:gdLst/>
              <a:ahLst/>
              <a:cxnLst/>
              <a:rect l="l" t="t" r="r" b="b"/>
              <a:pathLst>
                <a:path w="2513329" h="2019300">
                  <a:moveTo>
                    <a:pt x="882172" y="228599"/>
                  </a:moveTo>
                  <a:lnTo>
                    <a:pt x="815867" y="228599"/>
                  </a:lnTo>
                  <a:lnTo>
                    <a:pt x="944190" y="76199"/>
                  </a:lnTo>
                  <a:lnTo>
                    <a:pt x="861800" y="25399"/>
                  </a:lnTo>
                  <a:lnTo>
                    <a:pt x="893518" y="0"/>
                  </a:lnTo>
                  <a:lnTo>
                    <a:pt x="1072880" y="101599"/>
                  </a:lnTo>
                  <a:lnTo>
                    <a:pt x="991767" y="101599"/>
                  </a:lnTo>
                  <a:lnTo>
                    <a:pt x="882172" y="228599"/>
                  </a:lnTo>
                  <a:close/>
                </a:path>
                <a:path w="2513329" h="2019300">
                  <a:moveTo>
                    <a:pt x="1041101" y="317499"/>
                  </a:moveTo>
                  <a:lnTo>
                    <a:pt x="969526" y="317499"/>
                  </a:lnTo>
                  <a:lnTo>
                    <a:pt x="1104230" y="165099"/>
                  </a:lnTo>
                  <a:lnTo>
                    <a:pt x="991767" y="101599"/>
                  </a:lnTo>
                  <a:lnTo>
                    <a:pt x="1072880" y="101599"/>
                  </a:lnTo>
                  <a:lnTo>
                    <a:pt x="1229821" y="190499"/>
                  </a:lnTo>
                  <a:lnTo>
                    <a:pt x="1153355" y="190499"/>
                  </a:lnTo>
                  <a:lnTo>
                    <a:pt x="1041101" y="317499"/>
                  </a:lnTo>
                  <a:close/>
                </a:path>
                <a:path w="2513329" h="2019300">
                  <a:moveTo>
                    <a:pt x="720311" y="419099"/>
                  </a:moveTo>
                  <a:lnTo>
                    <a:pt x="651089" y="419099"/>
                  </a:lnTo>
                  <a:lnTo>
                    <a:pt x="782602" y="266699"/>
                  </a:lnTo>
                  <a:lnTo>
                    <a:pt x="700213" y="215899"/>
                  </a:lnTo>
                  <a:lnTo>
                    <a:pt x="733478" y="177799"/>
                  </a:lnTo>
                  <a:lnTo>
                    <a:pt x="815867" y="228599"/>
                  </a:lnTo>
                  <a:lnTo>
                    <a:pt x="882172" y="228599"/>
                  </a:lnTo>
                  <a:lnTo>
                    <a:pt x="860253" y="253999"/>
                  </a:lnTo>
                  <a:lnTo>
                    <a:pt x="925817" y="292099"/>
                  </a:lnTo>
                  <a:lnTo>
                    <a:pt x="828535" y="292099"/>
                  </a:lnTo>
                  <a:lnTo>
                    <a:pt x="720311" y="419099"/>
                  </a:lnTo>
                  <a:close/>
                </a:path>
                <a:path w="2513329" h="2019300">
                  <a:moveTo>
                    <a:pt x="1211569" y="406399"/>
                  </a:moveTo>
                  <a:lnTo>
                    <a:pt x="1131210" y="406399"/>
                  </a:lnTo>
                  <a:lnTo>
                    <a:pt x="1259532" y="253999"/>
                  </a:lnTo>
                  <a:lnTo>
                    <a:pt x="1153355" y="190499"/>
                  </a:lnTo>
                  <a:lnTo>
                    <a:pt x="1229821" y="190499"/>
                  </a:lnTo>
                  <a:lnTo>
                    <a:pt x="1341922" y="253999"/>
                  </a:lnTo>
                  <a:lnTo>
                    <a:pt x="1365614" y="266699"/>
                  </a:lnTo>
                  <a:lnTo>
                    <a:pt x="1409735" y="292099"/>
                  </a:lnTo>
                  <a:lnTo>
                    <a:pt x="1310204" y="292099"/>
                  </a:lnTo>
                  <a:lnTo>
                    <a:pt x="1211569" y="406399"/>
                  </a:lnTo>
                  <a:close/>
                </a:path>
                <a:path w="2513329" h="2019300">
                  <a:moveTo>
                    <a:pt x="877434" y="507999"/>
                  </a:moveTo>
                  <a:lnTo>
                    <a:pt x="806391" y="507999"/>
                  </a:lnTo>
                  <a:lnTo>
                    <a:pt x="939451" y="355599"/>
                  </a:lnTo>
                  <a:lnTo>
                    <a:pt x="828535" y="292099"/>
                  </a:lnTo>
                  <a:lnTo>
                    <a:pt x="925817" y="292099"/>
                  </a:lnTo>
                  <a:lnTo>
                    <a:pt x="969526" y="317499"/>
                  </a:lnTo>
                  <a:lnTo>
                    <a:pt x="1041101" y="317499"/>
                  </a:lnTo>
                  <a:lnTo>
                    <a:pt x="1018650" y="342899"/>
                  </a:lnTo>
                  <a:lnTo>
                    <a:pt x="1086186" y="380999"/>
                  </a:lnTo>
                  <a:lnTo>
                    <a:pt x="987028" y="380999"/>
                  </a:lnTo>
                  <a:lnTo>
                    <a:pt x="877434" y="507999"/>
                  </a:lnTo>
                  <a:close/>
                </a:path>
                <a:path w="2513329" h="2019300">
                  <a:moveTo>
                    <a:pt x="1357201" y="507999"/>
                  </a:moveTo>
                  <a:lnTo>
                    <a:pt x="1284868" y="507999"/>
                  </a:lnTo>
                  <a:lnTo>
                    <a:pt x="1421120" y="342899"/>
                  </a:lnTo>
                  <a:lnTo>
                    <a:pt x="1310204" y="292099"/>
                  </a:lnTo>
                  <a:lnTo>
                    <a:pt x="1409735" y="292099"/>
                  </a:lnTo>
                  <a:lnTo>
                    <a:pt x="1564162" y="380999"/>
                  </a:lnTo>
                  <a:lnTo>
                    <a:pt x="1465506" y="380999"/>
                  </a:lnTo>
                  <a:lnTo>
                    <a:pt x="1357201" y="507999"/>
                  </a:lnTo>
                  <a:close/>
                </a:path>
                <a:path w="2513329" h="2019300">
                  <a:moveTo>
                    <a:pt x="556821" y="609599"/>
                  </a:moveTo>
                  <a:lnTo>
                    <a:pt x="486310" y="609599"/>
                  </a:lnTo>
                  <a:lnTo>
                    <a:pt x="617823" y="457199"/>
                  </a:lnTo>
                  <a:lnTo>
                    <a:pt x="540172" y="406399"/>
                  </a:lnTo>
                  <a:lnTo>
                    <a:pt x="571890" y="368299"/>
                  </a:lnTo>
                  <a:lnTo>
                    <a:pt x="651089" y="419099"/>
                  </a:lnTo>
                  <a:lnTo>
                    <a:pt x="720311" y="419099"/>
                  </a:lnTo>
                  <a:lnTo>
                    <a:pt x="698666" y="444499"/>
                  </a:lnTo>
                  <a:lnTo>
                    <a:pt x="763301" y="482599"/>
                  </a:lnTo>
                  <a:lnTo>
                    <a:pt x="663756" y="482599"/>
                  </a:lnTo>
                  <a:lnTo>
                    <a:pt x="556821" y="609599"/>
                  </a:lnTo>
                  <a:close/>
                </a:path>
                <a:path w="2513329" h="2019300">
                  <a:moveTo>
                    <a:pt x="1043807" y="596899"/>
                  </a:moveTo>
                  <a:lnTo>
                    <a:pt x="963240" y="596899"/>
                  </a:lnTo>
                  <a:lnTo>
                    <a:pt x="1099492" y="444499"/>
                  </a:lnTo>
                  <a:lnTo>
                    <a:pt x="987028" y="380999"/>
                  </a:lnTo>
                  <a:lnTo>
                    <a:pt x="1086186" y="380999"/>
                  </a:lnTo>
                  <a:lnTo>
                    <a:pt x="1131210" y="406399"/>
                  </a:lnTo>
                  <a:lnTo>
                    <a:pt x="1211569" y="406399"/>
                  </a:lnTo>
                  <a:lnTo>
                    <a:pt x="1178690" y="444499"/>
                  </a:lnTo>
                  <a:lnTo>
                    <a:pt x="1221161" y="469899"/>
                  </a:lnTo>
                  <a:lnTo>
                    <a:pt x="1148616" y="469899"/>
                  </a:lnTo>
                  <a:lnTo>
                    <a:pt x="1043807" y="596899"/>
                  </a:lnTo>
                  <a:close/>
                </a:path>
                <a:path w="2513329" h="2019300">
                  <a:moveTo>
                    <a:pt x="1518031" y="596899"/>
                  </a:moveTo>
                  <a:lnTo>
                    <a:pt x="1446456" y="596899"/>
                  </a:lnTo>
                  <a:lnTo>
                    <a:pt x="1581064" y="444499"/>
                  </a:lnTo>
                  <a:lnTo>
                    <a:pt x="1465506" y="380999"/>
                  </a:lnTo>
                  <a:lnTo>
                    <a:pt x="1564162" y="380999"/>
                  </a:lnTo>
                  <a:lnTo>
                    <a:pt x="1718588" y="469899"/>
                  </a:lnTo>
                  <a:lnTo>
                    <a:pt x="1630285" y="469899"/>
                  </a:lnTo>
                  <a:lnTo>
                    <a:pt x="1518031" y="596899"/>
                  </a:lnTo>
                  <a:close/>
                </a:path>
                <a:path w="2513329" h="2019300">
                  <a:moveTo>
                    <a:pt x="1204437" y="685799"/>
                  </a:moveTo>
                  <a:lnTo>
                    <a:pt x="1126472" y="685799"/>
                  </a:lnTo>
                  <a:lnTo>
                    <a:pt x="1256341" y="546099"/>
                  </a:lnTo>
                  <a:lnTo>
                    <a:pt x="1148616" y="469899"/>
                  </a:lnTo>
                  <a:lnTo>
                    <a:pt x="1221161" y="469899"/>
                  </a:lnTo>
                  <a:lnTo>
                    <a:pt x="1284868" y="507999"/>
                  </a:lnTo>
                  <a:lnTo>
                    <a:pt x="1357201" y="507999"/>
                  </a:lnTo>
                  <a:lnTo>
                    <a:pt x="1335540" y="533399"/>
                  </a:lnTo>
                  <a:lnTo>
                    <a:pt x="1402089" y="571499"/>
                  </a:lnTo>
                  <a:lnTo>
                    <a:pt x="1305466" y="571499"/>
                  </a:lnTo>
                  <a:lnTo>
                    <a:pt x="1204437" y="685799"/>
                  </a:lnTo>
                  <a:close/>
                </a:path>
                <a:path w="2513329" h="2019300">
                  <a:moveTo>
                    <a:pt x="1674606" y="685799"/>
                  </a:moveTo>
                  <a:lnTo>
                    <a:pt x="1606496" y="685799"/>
                  </a:lnTo>
                  <a:lnTo>
                    <a:pt x="1736366" y="533399"/>
                  </a:lnTo>
                  <a:lnTo>
                    <a:pt x="1630285" y="469899"/>
                  </a:lnTo>
                  <a:lnTo>
                    <a:pt x="1718588" y="469899"/>
                  </a:lnTo>
                  <a:lnTo>
                    <a:pt x="1873014" y="558799"/>
                  </a:lnTo>
                  <a:lnTo>
                    <a:pt x="1785490" y="558799"/>
                  </a:lnTo>
                  <a:lnTo>
                    <a:pt x="1674606" y="685799"/>
                  </a:lnTo>
                  <a:close/>
                </a:path>
                <a:path w="2513329" h="2019300">
                  <a:moveTo>
                    <a:pt x="713171" y="698499"/>
                  </a:moveTo>
                  <a:lnTo>
                    <a:pt x="644803" y="698499"/>
                  </a:lnTo>
                  <a:lnTo>
                    <a:pt x="776317" y="546099"/>
                  </a:lnTo>
                  <a:lnTo>
                    <a:pt x="663756" y="482599"/>
                  </a:lnTo>
                  <a:lnTo>
                    <a:pt x="763301" y="482599"/>
                  </a:lnTo>
                  <a:lnTo>
                    <a:pt x="806391" y="507999"/>
                  </a:lnTo>
                  <a:lnTo>
                    <a:pt x="877434" y="507999"/>
                  </a:lnTo>
                  <a:lnTo>
                    <a:pt x="855515" y="533399"/>
                  </a:lnTo>
                  <a:lnTo>
                    <a:pt x="920150" y="571499"/>
                  </a:lnTo>
                  <a:lnTo>
                    <a:pt x="825344" y="571499"/>
                  </a:lnTo>
                  <a:lnTo>
                    <a:pt x="713171" y="698499"/>
                  </a:lnTo>
                  <a:close/>
                </a:path>
                <a:path w="2513329" h="2019300">
                  <a:moveTo>
                    <a:pt x="404380" y="787399"/>
                  </a:moveTo>
                  <a:lnTo>
                    <a:pt x="323175" y="787399"/>
                  </a:lnTo>
                  <a:lnTo>
                    <a:pt x="454688" y="647699"/>
                  </a:lnTo>
                  <a:lnTo>
                    <a:pt x="378585" y="596899"/>
                  </a:lnTo>
                  <a:lnTo>
                    <a:pt x="410303" y="558799"/>
                  </a:lnTo>
                  <a:lnTo>
                    <a:pt x="486310" y="609599"/>
                  </a:lnTo>
                  <a:lnTo>
                    <a:pt x="556821" y="609599"/>
                  </a:lnTo>
                  <a:lnTo>
                    <a:pt x="535434" y="634999"/>
                  </a:lnTo>
                  <a:lnTo>
                    <a:pt x="601055" y="673099"/>
                  </a:lnTo>
                  <a:lnTo>
                    <a:pt x="500622" y="673099"/>
                  </a:lnTo>
                  <a:lnTo>
                    <a:pt x="404380" y="787399"/>
                  </a:lnTo>
                  <a:close/>
                </a:path>
                <a:path w="2513329" h="2019300">
                  <a:moveTo>
                    <a:pt x="1835318" y="774699"/>
                  </a:moveTo>
                  <a:lnTo>
                    <a:pt x="1761702" y="774699"/>
                  </a:lnTo>
                  <a:lnTo>
                    <a:pt x="1896406" y="622299"/>
                  </a:lnTo>
                  <a:lnTo>
                    <a:pt x="1785490" y="558799"/>
                  </a:lnTo>
                  <a:lnTo>
                    <a:pt x="1873014" y="558799"/>
                  </a:lnTo>
                  <a:lnTo>
                    <a:pt x="2049501" y="660399"/>
                  </a:lnTo>
                  <a:lnTo>
                    <a:pt x="1945531" y="660399"/>
                  </a:lnTo>
                  <a:lnTo>
                    <a:pt x="1835318" y="774699"/>
                  </a:lnTo>
                  <a:close/>
                </a:path>
                <a:path w="2513329" h="2019300">
                  <a:moveTo>
                    <a:pt x="872695" y="787399"/>
                  </a:moveTo>
                  <a:lnTo>
                    <a:pt x="803200" y="787399"/>
                  </a:lnTo>
                  <a:lnTo>
                    <a:pt x="934713" y="634999"/>
                  </a:lnTo>
                  <a:lnTo>
                    <a:pt x="825344" y="571499"/>
                  </a:lnTo>
                  <a:lnTo>
                    <a:pt x="920150" y="571499"/>
                  </a:lnTo>
                  <a:lnTo>
                    <a:pt x="963240" y="596899"/>
                  </a:lnTo>
                  <a:lnTo>
                    <a:pt x="1043807" y="596899"/>
                  </a:lnTo>
                  <a:lnTo>
                    <a:pt x="1012364" y="634999"/>
                  </a:lnTo>
                  <a:lnTo>
                    <a:pt x="1069418" y="660399"/>
                  </a:lnTo>
                  <a:lnTo>
                    <a:pt x="982290" y="660399"/>
                  </a:lnTo>
                  <a:lnTo>
                    <a:pt x="872695" y="787399"/>
                  </a:lnTo>
                  <a:close/>
                </a:path>
                <a:path w="2513329" h="2019300">
                  <a:moveTo>
                    <a:pt x="1364429" y="774699"/>
                  </a:moveTo>
                  <a:lnTo>
                    <a:pt x="1281677" y="774699"/>
                  </a:lnTo>
                  <a:lnTo>
                    <a:pt x="1413191" y="634999"/>
                  </a:lnTo>
                  <a:lnTo>
                    <a:pt x="1305466" y="571499"/>
                  </a:lnTo>
                  <a:lnTo>
                    <a:pt x="1402089" y="571499"/>
                  </a:lnTo>
                  <a:lnTo>
                    <a:pt x="1446456" y="596899"/>
                  </a:lnTo>
                  <a:lnTo>
                    <a:pt x="1518031" y="596899"/>
                  </a:lnTo>
                  <a:lnTo>
                    <a:pt x="1495580" y="622299"/>
                  </a:lnTo>
                  <a:lnTo>
                    <a:pt x="1562130" y="660399"/>
                  </a:lnTo>
                  <a:lnTo>
                    <a:pt x="1460671" y="660399"/>
                  </a:lnTo>
                  <a:lnTo>
                    <a:pt x="1364429" y="774699"/>
                  </a:lnTo>
                  <a:close/>
                </a:path>
                <a:path w="2513329" h="2019300">
                  <a:moveTo>
                    <a:pt x="1038860" y="876299"/>
                  </a:moveTo>
                  <a:lnTo>
                    <a:pt x="960049" y="876299"/>
                  </a:lnTo>
                  <a:lnTo>
                    <a:pt x="1094754" y="723899"/>
                  </a:lnTo>
                  <a:lnTo>
                    <a:pt x="982290" y="660399"/>
                  </a:lnTo>
                  <a:lnTo>
                    <a:pt x="1069418" y="660399"/>
                  </a:lnTo>
                  <a:lnTo>
                    <a:pt x="1126472" y="685799"/>
                  </a:lnTo>
                  <a:lnTo>
                    <a:pt x="1204437" y="685799"/>
                  </a:lnTo>
                  <a:lnTo>
                    <a:pt x="1170761" y="723899"/>
                  </a:lnTo>
                  <a:lnTo>
                    <a:pt x="1253948" y="761999"/>
                  </a:lnTo>
                  <a:lnTo>
                    <a:pt x="1137496" y="761999"/>
                  </a:lnTo>
                  <a:lnTo>
                    <a:pt x="1038860" y="876299"/>
                  </a:lnTo>
                  <a:close/>
                </a:path>
                <a:path w="2513329" h="2019300">
                  <a:moveTo>
                    <a:pt x="1509569" y="876299"/>
                  </a:moveTo>
                  <a:lnTo>
                    <a:pt x="1441717" y="876299"/>
                  </a:lnTo>
                  <a:lnTo>
                    <a:pt x="1573231" y="723899"/>
                  </a:lnTo>
                  <a:lnTo>
                    <a:pt x="1460671" y="660399"/>
                  </a:lnTo>
                  <a:lnTo>
                    <a:pt x="1562130" y="660399"/>
                  </a:lnTo>
                  <a:lnTo>
                    <a:pt x="1606496" y="685799"/>
                  </a:lnTo>
                  <a:lnTo>
                    <a:pt x="1674606" y="685799"/>
                  </a:lnTo>
                  <a:lnTo>
                    <a:pt x="1652429" y="711199"/>
                  </a:lnTo>
                  <a:lnTo>
                    <a:pt x="1717993" y="749299"/>
                  </a:lnTo>
                  <a:lnTo>
                    <a:pt x="1619164" y="749299"/>
                  </a:lnTo>
                  <a:lnTo>
                    <a:pt x="1509569" y="876299"/>
                  </a:lnTo>
                  <a:close/>
                </a:path>
                <a:path w="2513329" h="2019300">
                  <a:moveTo>
                    <a:pt x="2002584" y="863599"/>
                  </a:moveTo>
                  <a:lnTo>
                    <a:pt x="1923386" y="863599"/>
                  </a:lnTo>
                  <a:lnTo>
                    <a:pt x="2053256" y="711199"/>
                  </a:lnTo>
                  <a:lnTo>
                    <a:pt x="1945531" y="660399"/>
                  </a:lnTo>
                  <a:lnTo>
                    <a:pt x="2049501" y="660399"/>
                  </a:lnTo>
                  <a:lnTo>
                    <a:pt x="2203927" y="749299"/>
                  </a:lnTo>
                  <a:lnTo>
                    <a:pt x="2102380" y="749299"/>
                  </a:lnTo>
                  <a:lnTo>
                    <a:pt x="2002584" y="863599"/>
                  </a:lnTo>
                  <a:close/>
                </a:path>
                <a:path w="2513329" h="2019300">
                  <a:moveTo>
                    <a:pt x="549423" y="888999"/>
                  </a:moveTo>
                  <a:lnTo>
                    <a:pt x="481571" y="888999"/>
                  </a:lnTo>
                  <a:lnTo>
                    <a:pt x="611538" y="736599"/>
                  </a:lnTo>
                  <a:lnTo>
                    <a:pt x="500622" y="673099"/>
                  </a:lnTo>
                  <a:lnTo>
                    <a:pt x="601055" y="673099"/>
                  </a:lnTo>
                  <a:lnTo>
                    <a:pt x="644803" y="698499"/>
                  </a:lnTo>
                  <a:lnTo>
                    <a:pt x="713171" y="698499"/>
                  </a:lnTo>
                  <a:lnTo>
                    <a:pt x="690736" y="723899"/>
                  </a:lnTo>
                  <a:lnTo>
                    <a:pt x="758214" y="761999"/>
                  </a:lnTo>
                  <a:lnTo>
                    <a:pt x="659018" y="761999"/>
                  </a:lnTo>
                  <a:lnTo>
                    <a:pt x="549423" y="888999"/>
                  </a:lnTo>
                  <a:close/>
                </a:path>
                <a:path w="2513329" h="2019300">
                  <a:moveTo>
                    <a:pt x="239166" y="977899"/>
                  </a:moveTo>
                  <a:lnTo>
                    <a:pt x="156752" y="977899"/>
                  </a:lnTo>
                  <a:lnTo>
                    <a:pt x="293101" y="825499"/>
                  </a:lnTo>
                  <a:lnTo>
                    <a:pt x="218544" y="787399"/>
                  </a:lnTo>
                  <a:lnTo>
                    <a:pt x="248715" y="749299"/>
                  </a:lnTo>
                  <a:lnTo>
                    <a:pt x="323175" y="787399"/>
                  </a:lnTo>
                  <a:lnTo>
                    <a:pt x="404380" y="787399"/>
                  </a:lnTo>
                  <a:lnTo>
                    <a:pt x="372299" y="825499"/>
                  </a:lnTo>
                  <a:lnTo>
                    <a:pt x="437862" y="863599"/>
                  </a:lnTo>
                  <a:lnTo>
                    <a:pt x="339034" y="863599"/>
                  </a:lnTo>
                  <a:lnTo>
                    <a:pt x="239166" y="977899"/>
                  </a:lnTo>
                  <a:close/>
                </a:path>
                <a:path w="2513329" h="2019300">
                  <a:moveTo>
                    <a:pt x="1669594" y="965199"/>
                  </a:moveTo>
                  <a:lnTo>
                    <a:pt x="1598567" y="965199"/>
                  </a:lnTo>
                  <a:lnTo>
                    <a:pt x="1733272" y="812799"/>
                  </a:lnTo>
                  <a:lnTo>
                    <a:pt x="1619164" y="749299"/>
                  </a:lnTo>
                  <a:lnTo>
                    <a:pt x="1717993" y="749299"/>
                  </a:lnTo>
                  <a:lnTo>
                    <a:pt x="1761702" y="774699"/>
                  </a:lnTo>
                  <a:lnTo>
                    <a:pt x="1835318" y="774699"/>
                  </a:lnTo>
                  <a:lnTo>
                    <a:pt x="1810826" y="800099"/>
                  </a:lnTo>
                  <a:lnTo>
                    <a:pt x="1878362" y="838199"/>
                  </a:lnTo>
                  <a:lnTo>
                    <a:pt x="1779108" y="838199"/>
                  </a:lnTo>
                  <a:lnTo>
                    <a:pt x="1669594" y="965199"/>
                  </a:lnTo>
                  <a:close/>
                </a:path>
                <a:path w="2513329" h="2019300">
                  <a:moveTo>
                    <a:pt x="2161440" y="952499"/>
                  </a:moveTo>
                  <a:lnTo>
                    <a:pt x="2077044" y="952499"/>
                  </a:lnTo>
                  <a:lnTo>
                    <a:pt x="2216487" y="812799"/>
                  </a:lnTo>
                  <a:lnTo>
                    <a:pt x="2102380" y="749299"/>
                  </a:lnTo>
                  <a:lnTo>
                    <a:pt x="2203927" y="749299"/>
                  </a:lnTo>
                  <a:lnTo>
                    <a:pt x="2358354" y="838199"/>
                  </a:lnTo>
                  <a:lnTo>
                    <a:pt x="2257682" y="838199"/>
                  </a:lnTo>
                  <a:lnTo>
                    <a:pt x="2161440" y="952499"/>
                  </a:lnTo>
                  <a:close/>
                </a:path>
                <a:path w="2513329" h="2019300">
                  <a:moveTo>
                    <a:pt x="708175" y="977899"/>
                  </a:moveTo>
                  <a:lnTo>
                    <a:pt x="638421" y="977899"/>
                  </a:lnTo>
                  <a:lnTo>
                    <a:pt x="774673" y="825499"/>
                  </a:lnTo>
                  <a:lnTo>
                    <a:pt x="659018" y="761999"/>
                  </a:lnTo>
                  <a:lnTo>
                    <a:pt x="758214" y="761999"/>
                  </a:lnTo>
                  <a:lnTo>
                    <a:pt x="803200" y="787399"/>
                  </a:lnTo>
                  <a:lnTo>
                    <a:pt x="872695" y="787399"/>
                  </a:lnTo>
                  <a:lnTo>
                    <a:pt x="850777" y="812799"/>
                  </a:lnTo>
                  <a:lnTo>
                    <a:pt x="916340" y="850899"/>
                  </a:lnTo>
                  <a:lnTo>
                    <a:pt x="819059" y="850899"/>
                  </a:lnTo>
                  <a:lnTo>
                    <a:pt x="708175" y="977899"/>
                  </a:lnTo>
                  <a:close/>
                </a:path>
                <a:path w="2513329" h="2019300">
                  <a:moveTo>
                    <a:pt x="1200859" y="965199"/>
                  </a:moveTo>
                  <a:lnTo>
                    <a:pt x="1120089" y="965199"/>
                  </a:lnTo>
                  <a:lnTo>
                    <a:pt x="1251603" y="812799"/>
                  </a:lnTo>
                  <a:lnTo>
                    <a:pt x="1137496" y="761999"/>
                  </a:lnTo>
                  <a:lnTo>
                    <a:pt x="1253948" y="761999"/>
                  </a:lnTo>
                  <a:lnTo>
                    <a:pt x="1281677" y="774699"/>
                  </a:lnTo>
                  <a:lnTo>
                    <a:pt x="1364429" y="774699"/>
                  </a:lnTo>
                  <a:lnTo>
                    <a:pt x="1332348" y="812799"/>
                  </a:lnTo>
                  <a:lnTo>
                    <a:pt x="1397970" y="850899"/>
                  </a:lnTo>
                  <a:lnTo>
                    <a:pt x="1300727" y="850899"/>
                  </a:lnTo>
                  <a:lnTo>
                    <a:pt x="1200859" y="965199"/>
                  </a:lnTo>
                  <a:close/>
                </a:path>
                <a:path w="2513329" h="2019300">
                  <a:moveTo>
                    <a:pt x="1827968" y="1054099"/>
                  </a:moveTo>
                  <a:lnTo>
                    <a:pt x="1758607" y="1054099"/>
                  </a:lnTo>
                  <a:lnTo>
                    <a:pt x="1890024" y="901699"/>
                  </a:lnTo>
                  <a:lnTo>
                    <a:pt x="1779108" y="838199"/>
                  </a:lnTo>
                  <a:lnTo>
                    <a:pt x="1878362" y="838199"/>
                  </a:lnTo>
                  <a:lnTo>
                    <a:pt x="1923386" y="863599"/>
                  </a:lnTo>
                  <a:lnTo>
                    <a:pt x="2002584" y="863599"/>
                  </a:lnTo>
                  <a:lnTo>
                    <a:pt x="1969319" y="901699"/>
                  </a:lnTo>
                  <a:lnTo>
                    <a:pt x="2050113" y="939799"/>
                  </a:lnTo>
                  <a:lnTo>
                    <a:pt x="1940792" y="939799"/>
                  </a:lnTo>
                  <a:lnTo>
                    <a:pt x="1827968" y="1054099"/>
                  </a:lnTo>
                  <a:close/>
                </a:path>
                <a:path w="2513329" h="2019300">
                  <a:moveTo>
                    <a:pt x="2307274" y="1054099"/>
                  </a:moveTo>
                  <a:lnTo>
                    <a:pt x="2240179" y="1054099"/>
                  </a:lnTo>
                  <a:lnTo>
                    <a:pt x="2368598" y="901699"/>
                  </a:lnTo>
                  <a:lnTo>
                    <a:pt x="2257682" y="838199"/>
                  </a:lnTo>
                  <a:lnTo>
                    <a:pt x="2358354" y="838199"/>
                  </a:lnTo>
                  <a:lnTo>
                    <a:pt x="2512780" y="927099"/>
                  </a:lnTo>
                  <a:lnTo>
                    <a:pt x="2420817" y="927099"/>
                  </a:lnTo>
                  <a:lnTo>
                    <a:pt x="2307274" y="1054099"/>
                  </a:lnTo>
                  <a:close/>
                </a:path>
                <a:path w="2513329" h="2019300">
                  <a:moveTo>
                    <a:pt x="865556" y="1066799"/>
                  </a:moveTo>
                  <a:lnTo>
                    <a:pt x="796914" y="1066799"/>
                  </a:lnTo>
                  <a:lnTo>
                    <a:pt x="928428" y="914399"/>
                  </a:lnTo>
                  <a:lnTo>
                    <a:pt x="819059" y="850899"/>
                  </a:lnTo>
                  <a:lnTo>
                    <a:pt x="916340" y="850899"/>
                  </a:lnTo>
                  <a:lnTo>
                    <a:pt x="960049" y="876299"/>
                  </a:lnTo>
                  <a:lnTo>
                    <a:pt x="1038860" y="876299"/>
                  </a:lnTo>
                  <a:lnTo>
                    <a:pt x="1005982" y="914399"/>
                  </a:lnTo>
                  <a:lnTo>
                    <a:pt x="1063036" y="939799"/>
                  </a:lnTo>
                  <a:lnTo>
                    <a:pt x="979099" y="939799"/>
                  </a:lnTo>
                  <a:lnTo>
                    <a:pt x="865556" y="1066799"/>
                  </a:lnTo>
                  <a:close/>
                </a:path>
                <a:path w="2513329" h="2019300">
                  <a:moveTo>
                    <a:pt x="1346692" y="1066799"/>
                  </a:moveTo>
                  <a:lnTo>
                    <a:pt x="1273748" y="1066799"/>
                  </a:lnTo>
                  <a:lnTo>
                    <a:pt x="1408452" y="914399"/>
                  </a:lnTo>
                  <a:lnTo>
                    <a:pt x="1300727" y="850899"/>
                  </a:lnTo>
                  <a:lnTo>
                    <a:pt x="1397970" y="850899"/>
                  </a:lnTo>
                  <a:lnTo>
                    <a:pt x="1441717" y="876299"/>
                  </a:lnTo>
                  <a:lnTo>
                    <a:pt x="1509569" y="876299"/>
                  </a:lnTo>
                  <a:lnTo>
                    <a:pt x="1487651" y="901699"/>
                  </a:lnTo>
                  <a:lnTo>
                    <a:pt x="1554200" y="939799"/>
                  </a:lnTo>
                  <a:lnTo>
                    <a:pt x="1457576" y="939799"/>
                  </a:lnTo>
                  <a:lnTo>
                    <a:pt x="1346692" y="1066799"/>
                  </a:lnTo>
                  <a:close/>
                </a:path>
                <a:path w="2513329" h="2019300">
                  <a:moveTo>
                    <a:pt x="397248" y="1066799"/>
                  </a:moveTo>
                  <a:lnTo>
                    <a:pt x="316793" y="1066799"/>
                  </a:lnTo>
                  <a:lnTo>
                    <a:pt x="446759" y="927099"/>
                  </a:lnTo>
                  <a:lnTo>
                    <a:pt x="339034" y="863599"/>
                  </a:lnTo>
                  <a:lnTo>
                    <a:pt x="437862" y="863599"/>
                  </a:lnTo>
                  <a:lnTo>
                    <a:pt x="481571" y="888999"/>
                  </a:lnTo>
                  <a:lnTo>
                    <a:pt x="549423" y="888999"/>
                  </a:lnTo>
                  <a:lnTo>
                    <a:pt x="527504" y="914399"/>
                  </a:lnTo>
                  <a:lnTo>
                    <a:pt x="594054" y="952499"/>
                  </a:lnTo>
                  <a:lnTo>
                    <a:pt x="495883" y="952499"/>
                  </a:lnTo>
                  <a:lnTo>
                    <a:pt x="397248" y="1066799"/>
                  </a:lnTo>
                  <a:close/>
                </a:path>
                <a:path w="2513329" h="2019300">
                  <a:moveTo>
                    <a:pt x="2484156" y="965199"/>
                  </a:moveTo>
                  <a:lnTo>
                    <a:pt x="2420817" y="927099"/>
                  </a:lnTo>
                  <a:lnTo>
                    <a:pt x="2509589" y="927099"/>
                  </a:lnTo>
                  <a:lnTo>
                    <a:pt x="2484156" y="965199"/>
                  </a:lnTo>
                  <a:close/>
                </a:path>
                <a:path w="2513329" h="2019300">
                  <a:moveTo>
                    <a:pt x="49027" y="1193799"/>
                  </a:moveTo>
                  <a:lnTo>
                    <a:pt x="0" y="1168399"/>
                  </a:lnTo>
                  <a:lnTo>
                    <a:pt x="125131" y="1015999"/>
                  </a:lnTo>
                  <a:lnTo>
                    <a:pt x="55409" y="977899"/>
                  </a:lnTo>
                  <a:lnTo>
                    <a:pt x="87127" y="939799"/>
                  </a:lnTo>
                  <a:lnTo>
                    <a:pt x="156752" y="977899"/>
                  </a:lnTo>
                  <a:lnTo>
                    <a:pt x="239166" y="977899"/>
                  </a:lnTo>
                  <a:lnTo>
                    <a:pt x="205876" y="1015999"/>
                  </a:lnTo>
                  <a:lnTo>
                    <a:pt x="261334" y="1041399"/>
                  </a:lnTo>
                  <a:lnTo>
                    <a:pt x="174255" y="1041399"/>
                  </a:lnTo>
                  <a:lnTo>
                    <a:pt x="49027" y="1193799"/>
                  </a:lnTo>
                  <a:close/>
                </a:path>
                <a:path w="2513329" h="2019300">
                  <a:moveTo>
                    <a:pt x="1034122" y="1155699"/>
                  </a:moveTo>
                  <a:lnTo>
                    <a:pt x="955310" y="1155699"/>
                  </a:lnTo>
                  <a:lnTo>
                    <a:pt x="1090015" y="1003299"/>
                  </a:lnTo>
                  <a:lnTo>
                    <a:pt x="979099" y="939799"/>
                  </a:lnTo>
                  <a:lnTo>
                    <a:pt x="1063036" y="939799"/>
                  </a:lnTo>
                  <a:lnTo>
                    <a:pt x="1120089" y="965199"/>
                  </a:lnTo>
                  <a:lnTo>
                    <a:pt x="1200859" y="965199"/>
                  </a:lnTo>
                  <a:lnTo>
                    <a:pt x="1167570" y="1003299"/>
                  </a:lnTo>
                  <a:lnTo>
                    <a:pt x="1231276" y="1041399"/>
                  </a:lnTo>
                  <a:lnTo>
                    <a:pt x="1132757" y="1041399"/>
                  </a:lnTo>
                  <a:lnTo>
                    <a:pt x="1034122" y="1155699"/>
                  </a:lnTo>
                  <a:close/>
                </a:path>
                <a:path w="2513329" h="2019300">
                  <a:moveTo>
                    <a:pt x="1505363" y="1155699"/>
                  </a:moveTo>
                  <a:lnTo>
                    <a:pt x="1438526" y="1155699"/>
                  </a:lnTo>
                  <a:lnTo>
                    <a:pt x="1568493" y="1003299"/>
                  </a:lnTo>
                  <a:lnTo>
                    <a:pt x="1457576" y="939799"/>
                  </a:lnTo>
                  <a:lnTo>
                    <a:pt x="1554200" y="939799"/>
                  </a:lnTo>
                  <a:lnTo>
                    <a:pt x="1598567" y="965199"/>
                  </a:lnTo>
                  <a:lnTo>
                    <a:pt x="1669594" y="965199"/>
                  </a:lnTo>
                  <a:lnTo>
                    <a:pt x="1647691" y="990599"/>
                  </a:lnTo>
                  <a:lnTo>
                    <a:pt x="1714241" y="1028699"/>
                  </a:lnTo>
                  <a:lnTo>
                    <a:pt x="1617617" y="1028699"/>
                  </a:lnTo>
                  <a:lnTo>
                    <a:pt x="1505363" y="1155699"/>
                  </a:lnTo>
                  <a:close/>
                </a:path>
                <a:path w="2513329" h="2019300">
                  <a:moveTo>
                    <a:pt x="1989062" y="1155699"/>
                  </a:moveTo>
                  <a:lnTo>
                    <a:pt x="1918648" y="1155699"/>
                  </a:lnTo>
                  <a:lnTo>
                    <a:pt x="2048517" y="990599"/>
                  </a:lnTo>
                  <a:lnTo>
                    <a:pt x="1940792" y="939799"/>
                  </a:lnTo>
                  <a:lnTo>
                    <a:pt x="2050113" y="939799"/>
                  </a:lnTo>
                  <a:lnTo>
                    <a:pt x="2077044" y="952499"/>
                  </a:lnTo>
                  <a:lnTo>
                    <a:pt x="2161440" y="952499"/>
                  </a:lnTo>
                  <a:lnTo>
                    <a:pt x="2129360" y="990599"/>
                  </a:lnTo>
                  <a:lnTo>
                    <a:pt x="2195851" y="1028699"/>
                  </a:lnTo>
                  <a:lnTo>
                    <a:pt x="2095998" y="1028699"/>
                  </a:lnTo>
                  <a:lnTo>
                    <a:pt x="1989062" y="1155699"/>
                  </a:lnTo>
                  <a:close/>
                </a:path>
                <a:path w="2513329" h="2019300">
                  <a:moveTo>
                    <a:pt x="544685" y="1168399"/>
                  </a:moveTo>
                  <a:lnTo>
                    <a:pt x="475286" y="1168399"/>
                  </a:lnTo>
                  <a:lnTo>
                    <a:pt x="606703" y="1015999"/>
                  </a:lnTo>
                  <a:lnTo>
                    <a:pt x="495883" y="952499"/>
                  </a:lnTo>
                  <a:lnTo>
                    <a:pt x="594054" y="952499"/>
                  </a:lnTo>
                  <a:lnTo>
                    <a:pt x="638421" y="977899"/>
                  </a:lnTo>
                  <a:lnTo>
                    <a:pt x="708175" y="977899"/>
                  </a:lnTo>
                  <a:lnTo>
                    <a:pt x="685998" y="1003299"/>
                  </a:lnTo>
                  <a:lnTo>
                    <a:pt x="752547" y="1041399"/>
                  </a:lnTo>
                  <a:lnTo>
                    <a:pt x="654280" y="1041399"/>
                  </a:lnTo>
                  <a:lnTo>
                    <a:pt x="544685" y="1168399"/>
                  </a:lnTo>
                  <a:close/>
                </a:path>
                <a:path w="2513329" h="2019300">
                  <a:moveTo>
                    <a:pt x="1665887" y="1244599"/>
                  </a:moveTo>
                  <a:lnTo>
                    <a:pt x="1593828" y="1244599"/>
                  </a:lnTo>
                  <a:lnTo>
                    <a:pt x="1725342" y="1092199"/>
                  </a:lnTo>
                  <a:lnTo>
                    <a:pt x="1617617" y="1028699"/>
                  </a:lnTo>
                  <a:lnTo>
                    <a:pt x="1714241" y="1028699"/>
                  </a:lnTo>
                  <a:lnTo>
                    <a:pt x="1758607" y="1054099"/>
                  </a:lnTo>
                  <a:lnTo>
                    <a:pt x="1827968" y="1054099"/>
                  </a:lnTo>
                  <a:lnTo>
                    <a:pt x="1802896" y="1079499"/>
                  </a:lnTo>
                  <a:lnTo>
                    <a:pt x="1860772" y="1117599"/>
                  </a:lnTo>
                  <a:lnTo>
                    <a:pt x="1772822" y="1117599"/>
                  </a:lnTo>
                  <a:lnTo>
                    <a:pt x="1665887" y="1244599"/>
                  </a:lnTo>
                  <a:close/>
                </a:path>
                <a:path w="2513329" h="2019300">
                  <a:moveTo>
                    <a:pt x="2145912" y="1244599"/>
                  </a:moveTo>
                  <a:lnTo>
                    <a:pt x="2073853" y="1244599"/>
                  </a:lnTo>
                  <a:lnTo>
                    <a:pt x="2205367" y="1092199"/>
                  </a:lnTo>
                  <a:lnTo>
                    <a:pt x="2095998" y="1028699"/>
                  </a:lnTo>
                  <a:lnTo>
                    <a:pt x="2195851" y="1028699"/>
                  </a:lnTo>
                  <a:lnTo>
                    <a:pt x="2240179" y="1054099"/>
                  </a:lnTo>
                  <a:lnTo>
                    <a:pt x="2307274" y="1054099"/>
                  </a:lnTo>
                  <a:lnTo>
                    <a:pt x="2284565" y="1079499"/>
                  </a:lnTo>
                  <a:lnTo>
                    <a:pt x="2352739" y="1117599"/>
                  </a:lnTo>
                  <a:lnTo>
                    <a:pt x="2252847" y="1117599"/>
                  </a:lnTo>
                  <a:lnTo>
                    <a:pt x="2145912" y="1244599"/>
                  </a:lnTo>
                  <a:close/>
                </a:path>
                <a:path w="2513329" h="2019300">
                  <a:moveTo>
                    <a:pt x="207520" y="1282699"/>
                  </a:moveTo>
                  <a:lnTo>
                    <a:pt x="159943" y="1257299"/>
                  </a:lnTo>
                  <a:lnTo>
                    <a:pt x="286719" y="1104899"/>
                  </a:lnTo>
                  <a:lnTo>
                    <a:pt x="174255" y="1041399"/>
                  </a:lnTo>
                  <a:lnTo>
                    <a:pt x="261334" y="1041399"/>
                  </a:lnTo>
                  <a:lnTo>
                    <a:pt x="316793" y="1066799"/>
                  </a:lnTo>
                  <a:lnTo>
                    <a:pt x="397248" y="1066799"/>
                  </a:lnTo>
                  <a:lnTo>
                    <a:pt x="364370" y="1104899"/>
                  </a:lnTo>
                  <a:lnTo>
                    <a:pt x="408736" y="1130299"/>
                  </a:lnTo>
                  <a:lnTo>
                    <a:pt x="331104" y="1130299"/>
                  </a:lnTo>
                  <a:lnTo>
                    <a:pt x="207520" y="1282699"/>
                  </a:lnTo>
                  <a:close/>
                </a:path>
                <a:path w="2513329" h="2019300">
                  <a:moveTo>
                    <a:pt x="705741" y="1257299"/>
                  </a:moveTo>
                  <a:lnTo>
                    <a:pt x="633682" y="1257299"/>
                  </a:lnTo>
                  <a:lnTo>
                    <a:pt x="766743" y="1104899"/>
                  </a:lnTo>
                  <a:lnTo>
                    <a:pt x="654280" y="1041399"/>
                  </a:lnTo>
                  <a:lnTo>
                    <a:pt x="752547" y="1041399"/>
                  </a:lnTo>
                  <a:lnTo>
                    <a:pt x="796914" y="1066799"/>
                  </a:lnTo>
                  <a:lnTo>
                    <a:pt x="865556" y="1066799"/>
                  </a:lnTo>
                  <a:lnTo>
                    <a:pt x="842847" y="1092199"/>
                  </a:lnTo>
                  <a:lnTo>
                    <a:pt x="910325" y="1130299"/>
                  </a:lnTo>
                  <a:lnTo>
                    <a:pt x="812676" y="1130299"/>
                  </a:lnTo>
                  <a:lnTo>
                    <a:pt x="705741" y="1257299"/>
                  </a:lnTo>
                  <a:close/>
                </a:path>
                <a:path w="2513329" h="2019300">
                  <a:moveTo>
                    <a:pt x="1193560" y="1244599"/>
                  </a:moveTo>
                  <a:lnTo>
                    <a:pt x="1113707" y="1244599"/>
                  </a:lnTo>
                  <a:lnTo>
                    <a:pt x="1243673" y="1092199"/>
                  </a:lnTo>
                  <a:lnTo>
                    <a:pt x="1132757" y="1041399"/>
                  </a:lnTo>
                  <a:lnTo>
                    <a:pt x="1231276" y="1041399"/>
                  </a:lnTo>
                  <a:lnTo>
                    <a:pt x="1273748" y="1066799"/>
                  </a:lnTo>
                  <a:lnTo>
                    <a:pt x="1346692" y="1066799"/>
                  </a:lnTo>
                  <a:lnTo>
                    <a:pt x="1324516" y="1092199"/>
                  </a:lnTo>
                  <a:lnTo>
                    <a:pt x="1370120" y="1117599"/>
                  </a:lnTo>
                  <a:lnTo>
                    <a:pt x="1295989" y="1117599"/>
                  </a:lnTo>
                  <a:lnTo>
                    <a:pt x="1193560" y="1244599"/>
                  </a:lnTo>
                  <a:close/>
                </a:path>
                <a:path w="2513329" h="2019300">
                  <a:moveTo>
                    <a:pt x="1341599" y="1346199"/>
                  </a:moveTo>
                  <a:lnTo>
                    <a:pt x="1270556" y="1346199"/>
                  </a:lnTo>
                  <a:lnTo>
                    <a:pt x="1402070" y="1193799"/>
                  </a:lnTo>
                  <a:lnTo>
                    <a:pt x="1295989" y="1117599"/>
                  </a:lnTo>
                  <a:lnTo>
                    <a:pt x="1370120" y="1117599"/>
                  </a:lnTo>
                  <a:lnTo>
                    <a:pt x="1438526" y="1155699"/>
                  </a:lnTo>
                  <a:lnTo>
                    <a:pt x="1505363" y="1155699"/>
                  </a:lnTo>
                  <a:lnTo>
                    <a:pt x="1482912" y="1181099"/>
                  </a:lnTo>
                  <a:lnTo>
                    <a:pt x="1549462" y="1219199"/>
                  </a:lnTo>
                  <a:lnTo>
                    <a:pt x="1451194" y="1219199"/>
                  </a:lnTo>
                  <a:lnTo>
                    <a:pt x="1341599" y="1346199"/>
                  </a:lnTo>
                  <a:close/>
                </a:path>
                <a:path w="2513329" h="2019300">
                  <a:moveTo>
                    <a:pt x="1822931" y="1333499"/>
                  </a:moveTo>
                  <a:lnTo>
                    <a:pt x="1750678" y="1333499"/>
                  </a:lnTo>
                  <a:lnTo>
                    <a:pt x="1886930" y="1181099"/>
                  </a:lnTo>
                  <a:lnTo>
                    <a:pt x="1772822" y="1117599"/>
                  </a:lnTo>
                  <a:lnTo>
                    <a:pt x="1860772" y="1117599"/>
                  </a:lnTo>
                  <a:lnTo>
                    <a:pt x="1918648" y="1155699"/>
                  </a:lnTo>
                  <a:lnTo>
                    <a:pt x="1989062" y="1155699"/>
                  </a:lnTo>
                  <a:lnTo>
                    <a:pt x="1967675" y="1181099"/>
                  </a:lnTo>
                  <a:lnTo>
                    <a:pt x="2031382" y="1219199"/>
                  </a:lnTo>
                  <a:lnTo>
                    <a:pt x="1934410" y="1219199"/>
                  </a:lnTo>
                  <a:lnTo>
                    <a:pt x="1822931" y="1333499"/>
                  </a:lnTo>
                  <a:close/>
                </a:path>
                <a:path w="2513329" h="2019300">
                  <a:moveTo>
                    <a:pt x="2322569" y="1155699"/>
                  </a:moveTo>
                  <a:lnTo>
                    <a:pt x="2252847" y="1117599"/>
                  </a:lnTo>
                  <a:lnTo>
                    <a:pt x="2352739" y="1117599"/>
                  </a:lnTo>
                  <a:lnTo>
                    <a:pt x="2322569" y="1155699"/>
                  </a:lnTo>
                  <a:close/>
                </a:path>
                <a:path w="2513329" h="2019300">
                  <a:moveTo>
                    <a:pt x="365917" y="1371599"/>
                  </a:moveTo>
                  <a:lnTo>
                    <a:pt x="316793" y="1346199"/>
                  </a:lnTo>
                  <a:lnTo>
                    <a:pt x="443568" y="1206499"/>
                  </a:lnTo>
                  <a:lnTo>
                    <a:pt x="331104" y="1130299"/>
                  </a:lnTo>
                  <a:lnTo>
                    <a:pt x="408736" y="1130299"/>
                  </a:lnTo>
                  <a:lnTo>
                    <a:pt x="475286" y="1168399"/>
                  </a:lnTo>
                  <a:lnTo>
                    <a:pt x="544685" y="1168399"/>
                  </a:lnTo>
                  <a:lnTo>
                    <a:pt x="522766" y="1193799"/>
                  </a:lnTo>
                  <a:lnTo>
                    <a:pt x="589316" y="1231899"/>
                  </a:lnTo>
                  <a:lnTo>
                    <a:pt x="491145" y="1231899"/>
                  </a:lnTo>
                  <a:lnTo>
                    <a:pt x="365917" y="1371599"/>
                  </a:lnTo>
                  <a:close/>
                </a:path>
                <a:path w="2513329" h="2019300">
                  <a:moveTo>
                    <a:pt x="861575" y="1346199"/>
                  </a:moveTo>
                  <a:lnTo>
                    <a:pt x="792176" y="1346199"/>
                  </a:lnTo>
                  <a:lnTo>
                    <a:pt x="922045" y="1193799"/>
                  </a:lnTo>
                  <a:lnTo>
                    <a:pt x="812676" y="1130299"/>
                  </a:lnTo>
                  <a:lnTo>
                    <a:pt x="910325" y="1130299"/>
                  </a:lnTo>
                  <a:lnTo>
                    <a:pt x="955310" y="1155699"/>
                  </a:lnTo>
                  <a:lnTo>
                    <a:pt x="1034122" y="1155699"/>
                  </a:lnTo>
                  <a:lnTo>
                    <a:pt x="1001244" y="1193799"/>
                  </a:lnTo>
                  <a:lnTo>
                    <a:pt x="1057475" y="1219199"/>
                  </a:lnTo>
                  <a:lnTo>
                    <a:pt x="971169" y="1219199"/>
                  </a:lnTo>
                  <a:lnTo>
                    <a:pt x="861575" y="1346199"/>
                  </a:lnTo>
                  <a:close/>
                </a:path>
                <a:path w="2513329" h="2019300">
                  <a:moveTo>
                    <a:pt x="1029384" y="1435099"/>
                  </a:moveTo>
                  <a:lnTo>
                    <a:pt x="948928" y="1435099"/>
                  </a:lnTo>
                  <a:lnTo>
                    <a:pt x="1085180" y="1282699"/>
                  </a:lnTo>
                  <a:lnTo>
                    <a:pt x="971169" y="1219199"/>
                  </a:lnTo>
                  <a:lnTo>
                    <a:pt x="1057475" y="1219199"/>
                  </a:lnTo>
                  <a:lnTo>
                    <a:pt x="1113707" y="1244599"/>
                  </a:lnTo>
                  <a:lnTo>
                    <a:pt x="1193560" y="1244599"/>
                  </a:lnTo>
                  <a:lnTo>
                    <a:pt x="1162831" y="1282699"/>
                  </a:lnTo>
                  <a:lnTo>
                    <a:pt x="1227466" y="1320799"/>
                  </a:lnTo>
                  <a:lnTo>
                    <a:pt x="1128019" y="1320799"/>
                  </a:lnTo>
                  <a:lnTo>
                    <a:pt x="1029384" y="1435099"/>
                  </a:lnTo>
                  <a:close/>
                </a:path>
                <a:path w="2513329" h="2019300">
                  <a:moveTo>
                    <a:pt x="1500351" y="1435099"/>
                  </a:moveTo>
                  <a:lnTo>
                    <a:pt x="1430597" y="1435099"/>
                  </a:lnTo>
                  <a:lnTo>
                    <a:pt x="1563658" y="1282699"/>
                  </a:lnTo>
                  <a:lnTo>
                    <a:pt x="1451194" y="1219199"/>
                  </a:lnTo>
                  <a:lnTo>
                    <a:pt x="1549462" y="1219199"/>
                  </a:lnTo>
                  <a:lnTo>
                    <a:pt x="1593828" y="1244599"/>
                  </a:lnTo>
                  <a:lnTo>
                    <a:pt x="1665887" y="1244599"/>
                  </a:lnTo>
                  <a:lnTo>
                    <a:pt x="1644500" y="1269999"/>
                  </a:lnTo>
                  <a:lnTo>
                    <a:pt x="1708207" y="1308099"/>
                  </a:lnTo>
                  <a:lnTo>
                    <a:pt x="1611235" y="1308099"/>
                  </a:lnTo>
                  <a:lnTo>
                    <a:pt x="1500351" y="1435099"/>
                  </a:lnTo>
                  <a:close/>
                </a:path>
                <a:path w="2513329" h="2019300">
                  <a:moveTo>
                    <a:pt x="1979488" y="1435099"/>
                  </a:moveTo>
                  <a:lnTo>
                    <a:pt x="1913813" y="1435099"/>
                  </a:lnTo>
                  <a:lnTo>
                    <a:pt x="2043779" y="1282699"/>
                  </a:lnTo>
                  <a:lnTo>
                    <a:pt x="1934410" y="1219199"/>
                  </a:lnTo>
                  <a:lnTo>
                    <a:pt x="2031382" y="1219199"/>
                  </a:lnTo>
                  <a:lnTo>
                    <a:pt x="2073853" y="1244599"/>
                  </a:lnTo>
                  <a:lnTo>
                    <a:pt x="2145912" y="1244599"/>
                  </a:lnTo>
                  <a:lnTo>
                    <a:pt x="2124525" y="1269999"/>
                  </a:lnTo>
                  <a:lnTo>
                    <a:pt x="2169974" y="1295399"/>
                  </a:lnTo>
                  <a:lnTo>
                    <a:pt x="2088068" y="1295399"/>
                  </a:lnTo>
                  <a:lnTo>
                    <a:pt x="1979488" y="1435099"/>
                  </a:lnTo>
                  <a:close/>
                </a:path>
                <a:path w="2513329" h="2019300">
                  <a:moveTo>
                    <a:pt x="522766" y="1473199"/>
                  </a:moveTo>
                  <a:lnTo>
                    <a:pt x="475286" y="1435099"/>
                  </a:lnTo>
                  <a:lnTo>
                    <a:pt x="601964" y="1295399"/>
                  </a:lnTo>
                  <a:lnTo>
                    <a:pt x="491145" y="1231899"/>
                  </a:lnTo>
                  <a:lnTo>
                    <a:pt x="589316" y="1231899"/>
                  </a:lnTo>
                  <a:lnTo>
                    <a:pt x="633682" y="1257299"/>
                  </a:lnTo>
                  <a:lnTo>
                    <a:pt x="705741" y="1257299"/>
                  </a:lnTo>
                  <a:lnTo>
                    <a:pt x="684354" y="1282699"/>
                  </a:lnTo>
                  <a:lnTo>
                    <a:pt x="749047" y="1320799"/>
                  </a:lnTo>
                  <a:lnTo>
                    <a:pt x="646350" y="1320799"/>
                  </a:lnTo>
                  <a:lnTo>
                    <a:pt x="522766" y="1473199"/>
                  </a:lnTo>
                  <a:close/>
                </a:path>
                <a:path w="2513329" h="2019300">
                  <a:moveTo>
                    <a:pt x="2159434" y="1346199"/>
                  </a:moveTo>
                  <a:lnTo>
                    <a:pt x="2088068" y="1295399"/>
                  </a:lnTo>
                  <a:lnTo>
                    <a:pt x="2169974" y="1295399"/>
                  </a:lnTo>
                  <a:lnTo>
                    <a:pt x="2192699" y="1308099"/>
                  </a:lnTo>
                  <a:lnTo>
                    <a:pt x="2159434" y="1346199"/>
                  </a:lnTo>
                  <a:close/>
                </a:path>
                <a:path w="2513329" h="2019300">
                  <a:moveTo>
                    <a:pt x="1659859" y="1523999"/>
                  </a:moveTo>
                  <a:lnTo>
                    <a:pt x="1590637" y="1523999"/>
                  </a:lnTo>
                  <a:lnTo>
                    <a:pt x="1720604" y="1371599"/>
                  </a:lnTo>
                  <a:lnTo>
                    <a:pt x="1611235" y="1308099"/>
                  </a:lnTo>
                  <a:lnTo>
                    <a:pt x="1708207" y="1308099"/>
                  </a:lnTo>
                  <a:lnTo>
                    <a:pt x="1750678" y="1333499"/>
                  </a:lnTo>
                  <a:lnTo>
                    <a:pt x="1822931" y="1333499"/>
                  </a:lnTo>
                  <a:lnTo>
                    <a:pt x="1798158" y="1358899"/>
                  </a:lnTo>
                  <a:lnTo>
                    <a:pt x="1855985" y="1396999"/>
                  </a:lnTo>
                  <a:lnTo>
                    <a:pt x="1768084" y="1396999"/>
                  </a:lnTo>
                  <a:lnTo>
                    <a:pt x="1659859" y="1523999"/>
                  </a:lnTo>
                  <a:close/>
                </a:path>
                <a:path w="2513329" h="2019300">
                  <a:moveTo>
                    <a:pt x="681259" y="1562099"/>
                  </a:moveTo>
                  <a:lnTo>
                    <a:pt x="633682" y="1523999"/>
                  </a:lnTo>
                  <a:lnTo>
                    <a:pt x="762005" y="1384299"/>
                  </a:lnTo>
                  <a:lnTo>
                    <a:pt x="646350" y="1320799"/>
                  </a:lnTo>
                  <a:lnTo>
                    <a:pt x="749047" y="1320799"/>
                  </a:lnTo>
                  <a:lnTo>
                    <a:pt x="792176" y="1346199"/>
                  </a:lnTo>
                  <a:lnTo>
                    <a:pt x="861575" y="1346199"/>
                  </a:lnTo>
                  <a:lnTo>
                    <a:pt x="839656" y="1371599"/>
                  </a:lnTo>
                  <a:lnTo>
                    <a:pt x="905219" y="1409699"/>
                  </a:lnTo>
                  <a:lnTo>
                    <a:pt x="806391" y="1409699"/>
                  </a:lnTo>
                  <a:lnTo>
                    <a:pt x="681259" y="1562099"/>
                  </a:lnTo>
                  <a:close/>
                </a:path>
                <a:path w="2513329" h="2019300">
                  <a:moveTo>
                    <a:pt x="1189811" y="1523999"/>
                  </a:moveTo>
                  <a:lnTo>
                    <a:pt x="1107421" y="1523999"/>
                  </a:lnTo>
                  <a:lnTo>
                    <a:pt x="1238935" y="1384299"/>
                  </a:lnTo>
                  <a:lnTo>
                    <a:pt x="1128019" y="1320799"/>
                  </a:lnTo>
                  <a:lnTo>
                    <a:pt x="1227466" y="1320799"/>
                  </a:lnTo>
                  <a:lnTo>
                    <a:pt x="1270556" y="1346199"/>
                  </a:lnTo>
                  <a:lnTo>
                    <a:pt x="1341599" y="1346199"/>
                  </a:lnTo>
                  <a:lnTo>
                    <a:pt x="1319681" y="1371599"/>
                  </a:lnTo>
                  <a:lnTo>
                    <a:pt x="1386230" y="1409699"/>
                  </a:lnTo>
                  <a:lnTo>
                    <a:pt x="1289607" y="1409699"/>
                  </a:lnTo>
                  <a:lnTo>
                    <a:pt x="1189811" y="1523999"/>
                  </a:lnTo>
                  <a:close/>
                </a:path>
                <a:path w="2513329" h="2019300">
                  <a:moveTo>
                    <a:pt x="1859176" y="1574799"/>
                  </a:moveTo>
                  <a:lnTo>
                    <a:pt x="1790229" y="1574799"/>
                  </a:lnTo>
                  <a:lnTo>
                    <a:pt x="1879000" y="1460499"/>
                  </a:lnTo>
                  <a:lnTo>
                    <a:pt x="1768084" y="1396999"/>
                  </a:lnTo>
                  <a:lnTo>
                    <a:pt x="1855985" y="1396999"/>
                  </a:lnTo>
                  <a:lnTo>
                    <a:pt x="1913813" y="1435099"/>
                  </a:lnTo>
                  <a:lnTo>
                    <a:pt x="1979488" y="1435099"/>
                  </a:lnTo>
                  <a:lnTo>
                    <a:pt x="1959746" y="1460499"/>
                  </a:lnTo>
                  <a:lnTo>
                    <a:pt x="2031111" y="1498599"/>
                  </a:lnTo>
                  <a:lnTo>
                    <a:pt x="1928124" y="1498599"/>
                  </a:lnTo>
                  <a:lnTo>
                    <a:pt x="1859176" y="1574799"/>
                  </a:lnTo>
                  <a:close/>
                </a:path>
                <a:path w="2513329" h="2019300">
                  <a:moveTo>
                    <a:pt x="839656" y="1650999"/>
                  </a:moveTo>
                  <a:lnTo>
                    <a:pt x="792176" y="1625599"/>
                  </a:lnTo>
                  <a:lnTo>
                    <a:pt x="918854" y="1473199"/>
                  </a:lnTo>
                  <a:lnTo>
                    <a:pt x="806391" y="1409699"/>
                  </a:lnTo>
                  <a:lnTo>
                    <a:pt x="905219" y="1409699"/>
                  </a:lnTo>
                  <a:lnTo>
                    <a:pt x="948928" y="1435099"/>
                  </a:lnTo>
                  <a:lnTo>
                    <a:pt x="1029384" y="1435099"/>
                  </a:lnTo>
                  <a:lnTo>
                    <a:pt x="996505" y="1473199"/>
                  </a:lnTo>
                  <a:lnTo>
                    <a:pt x="1051963" y="1498599"/>
                  </a:lnTo>
                  <a:lnTo>
                    <a:pt x="966431" y="1498599"/>
                  </a:lnTo>
                  <a:lnTo>
                    <a:pt x="839656" y="1650999"/>
                  </a:lnTo>
                  <a:close/>
                </a:path>
                <a:path w="2513329" h="2019300">
                  <a:moveTo>
                    <a:pt x="1334573" y="1625599"/>
                  </a:moveTo>
                  <a:lnTo>
                    <a:pt x="1267462" y="1625599"/>
                  </a:lnTo>
                  <a:lnTo>
                    <a:pt x="1284868" y="1600199"/>
                  </a:lnTo>
                  <a:lnTo>
                    <a:pt x="1287286" y="1600199"/>
                  </a:lnTo>
                  <a:lnTo>
                    <a:pt x="1295118" y="1587499"/>
                  </a:lnTo>
                  <a:lnTo>
                    <a:pt x="1298310" y="1587499"/>
                  </a:lnTo>
                  <a:lnTo>
                    <a:pt x="1398976" y="1473199"/>
                  </a:lnTo>
                  <a:lnTo>
                    <a:pt x="1289607" y="1409699"/>
                  </a:lnTo>
                  <a:lnTo>
                    <a:pt x="1386230" y="1409699"/>
                  </a:lnTo>
                  <a:lnTo>
                    <a:pt x="1430597" y="1435099"/>
                  </a:lnTo>
                  <a:lnTo>
                    <a:pt x="1500351" y="1435099"/>
                  </a:lnTo>
                  <a:lnTo>
                    <a:pt x="1478174" y="1460499"/>
                  </a:lnTo>
                  <a:lnTo>
                    <a:pt x="1545652" y="1498599"/>
                  </a:lnTo>
                  <a:lnTo>
                    <a:pt x="1444909" y="1498599"/>
                  </a:lnTo>
                  <a:lnTo>
                    <a:pt x="1371222" y="1574799"/>
                  </a:lnTo>
                  <a:lnTo>
                    <a:pt x="1368805" y="1587499"/>
                  </a:lnTo>
                  <a:lnTo>
                    <a:pt x="1334573" y="1625599"/>
                  </a:lnTo>
                  <a:close/>
                </a:path>
                <a:path w="2513329" h="2019300">
                  <a:moveTo>
                    <a:pt x="996505" y="1739899"/>
                  </a:moveTo>
                  <a:lnTo>
                    <a:pt x="952119" y="1714499"/>
                  </a:lnTo>
                  <a:lnTo>
                    <a:pt x="1078895" y="1562099"/>
                  </a:lnTo>
                  <a:lnTo>
                    <a:pt x="966431" y="1498599"/>
                  </a:lnTo>
                  <a:lnTo>
                    <a:pt x="1051963" y="1498599"/>
                  </a:lnTo>
                  <a:lnTo>
                    <a:pt x="1107421" y="1523999"/>
                  </a:lnTo>
                  <a:lnTo>
                    <a:pt x="1189811" y="1523999"/>
                  </a:lnTo>
                  <a:lnTo>
                    <a:pt x="1156546" y="1562099"/>
                  </a:lnTo>
                  <a:lnTo>
                    <a:pt x="1238935" y="1600199"/>
                  </a:lnTo>
                  <a:lnTo>
                    <a:pt x="1123280" y="1600199"/>
                  </a:lnTo>
                  <a:lnTo>
                    <a:pt x="996505" y="1739899"/>
                  </a:lnTo>
                  <a:close/>
                </a:path>
                <a:path w="2513329" h="2019300">
                  <a:moveTo>
                    <a:pt x="1495612" y="1714499"/>
                  </a:moveTo>
                  <a:lnTo>
                    <a:pt x="1425858" y="1714499"/>
                  </a:lnTo>
                  <a:lnTo>
                    <a:pt x="1557372" y="1562099"/>
                  </a:lnTo>
                  <a:lnTo>
                    <a:pt x="1444909" y="1498599"/>
                  </a:lnTo>
                  <a:lnTo>
                    <a:pt x="1545652" y="1498599"/>
                  </a:lnTo>
                  <a:lnTo>
                    <a:pt x="1590637" y="1523999"/>
                  </a:lnTo>
                  <a:lnTo>
                    <a:pt x="1659859" y="1523999"/>
                  </a:lnTo>
                  <a:lnTo>
                    <a:pt x="1638214" y="1549399"/>
                  </a:lnTo>
                  <a:lnTo>
                    <a:pt x="1704706" y="1587499"/>
                  </a:lnTo>
                  <a:lnTo>
                    <a:pt x="1606496" y="1587499"/>
                  </a:lnTo>
                  <a:lnTo>
                    <a:pt x="1495612" y="1714499"/>
                  </a:lnTo>
                  <a:close/>
                </a:path>
                <a:path w="2513329" h="2019300">
                  <a:moveTo>
                    <a:pt x="1997846" y="1536699"/>
                  </a:moveTo>
                  <a:lnTo>
                    <a:pt x="1928124" y="1498599"/>
                  </a:lnTo>
                  <a:lnTo>
                    <a:pt x="2031111" y="1498599"/>
                  </a:lnTo>
                  <a:lnTo>
                    <a:pt x="1997846" y="1536699"/>
                  </a:lnTo>
                  <a:close/>
                </a:path>
                <a:path w="2513329" h="2019300">
                  <a:moveTo>
                    <a:pt x="1820032" y="1612899"/>
                  </a:moveTo>
                  <a:lnTo>
                    <a:pt x="1749034" y="1612899"/>
                  </a:lnTo>
                  <a:lnTo>
                    <a:pt x="1780752" y="1574799"/>
                  </a:lnTo>
                  <a:lnTo>
                    <a:pt x="1857629" y="1574799"/>
                  </a:lnTo>
                  <a:lnTo>
                    <a:pt x="1820032" y="1612899"/>
                  </a:lnTo>
                  <a:close/>
                </a:path>
                <a:path w="2513329" h="2019300">
                  <a:moveTo>
                    <a:pt x="1653477" y="1803399"/>
                  </a:moveTo>
                  <a:lnTo>
                    <a:pt x="1582708" y="1803399"/>
                  </a:lnTo>
                  <a:lnTo>
                    <a:pt x="1714221" y="1650999"/>
                  </a:lnTo>
                  <a:lnTo>
                    <a:pt x="1606496" y="1587499"/>
                  </a:lnTo>
                  <a:lnTo>
                    <a:pt x="1704706" y="1587499"/>
                  </a:lnTo>
                  <a:lnTo>
                    <a:pt x="1749034" y="1612899"/>
                  </a:lnTo>
                  <a:lnTo>
                    <a:pt x="1820032" y="1612899"/>
                  </a:lnTo>
                  <a:lnTo>
                    <a:pt x="1794967" y="1638299"/>
                  </a:lnTo>
                  <a:lnTo>
                    <a:pt x="1849651" y="1676399"/>
                  </a:lnTo>
                  <a:lnTo>
                    <a:pt x="1761702" y="1676399"/>
                  </a:lnTo>
                  <a:lnTo>
                    <a:pt x="1653477" y="1803399"/>
                  </a:lnTo>
                  <a:close/>
                </a:path>
                <a:path w="2513329" h="2019300">
                  <a:moveTo>
                    <a:pt x="1156546" y="1828799"/>
                  </a:moveTo>
                  <a:lnTo>
                    <a:pt x="1107421" y="1803399"/>
                  </a:lnTo>
                  <a:lnTo>
                    <a:pt x="1234100" y="1650999"/>
                  </a:lnTo>
                  <a:lnTo>
                    <a:pt x="1123280" y="1600199"/>
                  </a:lnTo>
                  <a:lnTo>
                    <a:pt x="1238935" y="1600199"/>
                  </a:lnTo>
                  <a:lnTo>
                    <a:pt x="1242126" y="1612899"/>
                  </a:lnTo>
                  <a:lnTo>
                    <a:pt x="1267462" y="1625599"/>
                  </a:lnTo>
                  <a:lnTo>
                    <a:pt x="1334573" y="1625599"/>
                  </a:lnTo>
                  <a:lnTo>
                    <a:pt x="1311751" y="1650999"/>
                  </a:lnTo>
                  <a:lnTo>
                    <a:pt x="1380216" y="1689099"/>
                  </a:lnTo>
                  <a:lnTo>
                    <a:pt x="1281677" y="1689099"/>
                  </a:lnTo>
                  <a:lnTo>
                    <a:pt x="1156546" y="1828799"/>
                  </a:lnTo>
                  <a:close/>
                </a:path>
                <a:path w="2513329" h="2019300">
                  <a:moveTo>
                    <a:pt x="1839353" y="1727199"/>
                  </a:moveTo>
                  <a:lnTo>
                    <a:pt x="1761702" y="1676399"/>
                  </a:lnTo>
                  <a:lnTo>
                    <a:pt x="1849651" y="1676399"/>
                  </a:lnTo>
                  <a:lnTo>
                    <a:pt x="1867880" y="1689099"/>
                  </a:lnTo>
                  <a:lnTo>
                    <a:pt x="1839353" y="1727199"/>
                  </a:lnTo>
                  <a:close/>
                </a:path>
                <a:path w="2513329" h="2019300">
                  <a:moveTo>
                    <a:pt x="1311751" y="1917699"/>
                  </a:moveTo>
                  <a:lnTo>
                    <a:pt x="1264271" y="1892299"/>
                  </a:lnTo>
                  <a:lnTo>
                    <a:pt x="1394140" y="1752599"/>
                  </a:lnTo>
                  <a:lnTo>
                    <a:pt x="1281677" y="1689099"/>
                  </a:lnTo>
                  <a:lnTo>
                    <a:pt x="1380216" y="1689099"/>
                  </a:lnTo>
                  <a:lnTo>
                    <a:pt x="1425858" y="1714499"/>
                  </a:lnTo>
                  <a:lnTo>
                    <a:pt x="1495612" y="1714499"/>
                  </a:lnTo>
                  <a:lnTo>
                    <a:pt x="1473435" y="1739899"/>
                  </a:lnTo>
                  <a:lnTo>
                    <a:pt x="1538999" y="1777999"/>
                  </a:lnTo>
                  <a:lnTo>
                    <a:pt x="1441717" y="1777999"/>
                  </a:lnTo>
                  <a:lnTo>
                    <a:pt x="1311751" y="1917699"/>
                  </a:lnTo>
                  <a:close/>
                </a:path>
                <a:path w="2513329" h="2019300">
                  <a:moveTo>
                    <a:pt x="1471792" y="2019299"/>
                  </a:moveTo>
                  <a:lnTo>
                    <a:pt x="1424311" y="1993899"/>
                  </a:lnTo>
                  <a:lnTo>
                    <a:pt x="1550990" y="1841499"/>
                  </a:lnTo>
                  <a:lnTo>
                    <a:pt x="1441717" y="1777999"/>
                  </a:lnTo>
                  <a:lnTo>
                    <a:pt x="1538999" y="1777999"/>
                  </a:lnTo>
                  <a:lnTo>
                    <a:pt x="1582708" y="1803399"/>
                  </a:lnTo>
                  <a:lnTo>
                    <a:pt x="1653477" y="1803399"/>
                  </a:lnTo>
                  <a:lnTo>
                    <a:pt x="1631832" y="1828799"/>
                  </a:lnTo>
                  <a:lnTo>
                    <a:pt x="1687677" y="1866899"/>
                  </a:lnTo>
                  <a:lnTo>
                    <a:pt x="1601758" y="1866899"/>
                  </a:lnTo>
                  <a:lnTo>
                    <a:pt x="1471792" y="2019299"/>
                  </a:lnTo>
                  <a:close/>
                </a:path>
                <a:path w="2513329" h="2019300">
                  <a:moveTo>
                    <a:pt x="1676218" y="1917699"/>
                  </a:moveTo>
                  <a:lnTo>
                    <a:pt x="1601758" y="1866899"/>
                  </a:lnTo>
                  <a:lnTo>
                    <a:pt x="1687677" y="1866899"/>
                  </a:lnTo>
                  <a:lnTo>
                    <a:pt x="1706292" y="1879599"/>
                  </a:lnTo>
                  <a:lnTo>
                    <a:pt x="1676218" y="1917699"/>
                  </a:lnTo>
                  <a:close/>
                </a:path>
              </a:pathLst>
            </a:custGeom>
            <a:solidFill>
              <a:srgbClr val="834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94689" y="2541510"/>
              <a:ext cx="1215390" cy="724535"/>
            </a:xfrm>
            <a:custGeom>
              <a:avLst/>
              <a:gdLst/>
              <a:ahLst/>
              <a:cxnLst/>
              <a:rect l="l" t="t" r="r" b="b"/>
              <a:pathLst>
                <a:path w="1215390" h="724535">
                  <a:moveTo>
                    <a:pt x="0" y="723964"/>
                  </a:moveTo>
                  <a:lnTo>
                    <a:pt x="619564" y="0"/>
                  </a:lnTo>
                  <a:lnTo>
                    <a:pt x="1215243" y="30072"/>
                  </a:lnTo>
                  <a:lnTo>
                    <a:pt x="0" y="723964"/>
                  </a:lnTo>
                  <a:close/>
                </a:path>
              </a:pathLst>
            </a:custGeom>
            <a:solidFill>
              <a:srgbClr val="B8A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6057" y="2669826"/>
              <a:ext cx="7780674" cy="57999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115999" y="5480301"/>
              <a:ext cx="6578600" cy="2734945"/>
            </a:xfrm>
            <a:custGeom>
              <a:avLst/>
              <a:gdLst/>
              <a:ahLst/>
              <a:cxnLst/>
              <a:rect l="l" t="t" r="r" b="b"/>
              <a:pathLst>
                <a:path w="6578600" h="2734945">
                  <a:moveTo>
                    <a:pt x="5664852" y="728702"/>
                  </a:moveTo>
                  <a:lnTo>
                    <a:pt x="5667490" y="679179"/>
                  </a:lnTo>
                  <a:lnTo>
                    <a:pt x="5670847" y="660628"/>
                  </a:lnTo>
                  <a:lnTo>
                    <a:pt x="5672008" y="656954"/>
                  </a:lnTo>
                  <a:lnTo>
                    <a:pt x="5672008" y="652699"/>
                  </a:lnTo>
                  <a:lnTo>
                    <a:pt x="5683805" y="717679"/>
                  </a:lnTo>
                  <a:lnTo>
                    <a:pt x="5664852" y="728702"/>
                  </a:lnTo>
                  <a:close/>
                </a:path>
                <a:path w="6578600" h="2734945">
                  <a:moveTo>
                    <a:pt x="2698059" y="2409670"/>
                  </a:moveTo>
                  <a:lnTo>
                    <a:pt x="2687035" y="2403287"/>
                  </a:lnTo>
                  <a:lnTo>
                    <a:pt x="2687035" y="2265495"/>
                  </a:lnTo>
                  <a:lnTo>
                    <a:pt x="5357535" y="711297"/>
                  </a:lnTo>
                  <a:lnTo>
                    <a:pt x="5353747" y="742028"/>
                  </a:lnTo>
                  <a:lnTo>
                    <a:pt x="5351528" y="772868"/>
                  </a:lnTo>
                  <a:lnTo>
                    <a:pt x="5351830" y="834875"/>
                  </a:lnTo>
                  <a:lnTo>
                    <a:pt x="5356413" y="889905"/>
                  </a:lnTo>
                  <a:lnTo>
                    <a:pt x="5358986" y="907784"/>
                  </a:lnTo>
                  <a:lnTo>
                    <a:pt x="3574825" y="1972409"/>
                  </a:lnTo>
                  <a:lnTo>
                    <a:pt x="3411134" y="1972409"/>
                  </a:lnTo>
                  <a:lnTo>
                    <a:pt x="2698059" y="2409670"/>
                  </a:lnTo>
                  <a:close/>
                </a:path>
                <a:path w="6578600" h="2734945">
                  <a:moveTo>
                    <a:pt x="3087862" y="2261531"/>
                  </a:moveTo>
                  <a:lnTo>
                    <a:pt x="3411134" y="1972409"/>
                  </a:lnTo>
                  <a:lnTo>
                    <a:pt x="3574825" y="1972409"/>
                  </a:lnTo>
                  <a:lnTo>
                    <a:pt x="3087862" y="2261531"/>
                  </a:lnTo>
                  <a:close/>
                </a:path>
                <a:path w="6578600" h="2734945">
                  <a:moveTo>
                    <a:pt x="2687035" y="2734375"/>
                  </a:moveTo>
                  <a:lnTo>
                    <a:pt x="2441511" y="2591845"/>
                  </a:lnTo>
                  <a:lnTo>
                    <a:pt x="2439867" y="2591845"/>
                  </a:lnTo>
                  <a:lnTo>
                    <a:pt x="2189508" y="2447671"/>
                  </a:lnTo>
                  <a:lnTo>
                    <a:pt x="2189508" y="2320129"/>
                  </a:lnTo>
                  <a:lnTo>
                    <a:pt x="2246403" y="2348349"/>
                  </a:lnTo>
                  <a:lnTo>
                    <a:pt x="2299886" y="2373946"/>
                  </a:lnTo>
                  <a:lnTo>
                    <a:pt x="2349958" y="2396921"/>
                  </a:lnTo>
                  <a:lnTo>
                    <a:pt x="2396618" y="2417274"/>
                  </a:lnTo>
                  <a:lnTo>
                    <a:pt x="2454088" y="2440858"/>
                  </a:lnTo>
                  <a:lnTo>
                    <a:pt x="2495374" y="2456374"/>
                  </a:lnTo>
                  <a:lnTo>
                    <a:pt x="2687035" y="2600548"/>
                  </a:lnTo>
                  <a:lnTo>
                    <a:pt x="2687035" y="2734375"/>
                  </a:lnTo>
                  <a:close/>
                </a:path>
                <a:path w="6578600" h="2734945">
                  <a:moveTo>
                    <a:pt x="1613652" y="2115713"/>
                  </a:moveTo>
                  <a:lnTo>
                    <a:pt x="1307109" y="1938372"/>
                  </a:lnTo>
                  <a:lnTo>
                    <a:pt x="1311863" y="1910001"/>
                  </a:lnTo>
                  <a:lnTo>
                    <a:pt x="1316997" y="1881901"/>
                  </a:lnTo>
                  <a:lnTo>
                    <a:pt x="1322530" y="1854092"/>
                  </a:lnTo>
                  <a:lnTo>
                    <a:pt x="1328480" y="1826591"/>
                  </a:lnTo>
                  <a:lnTo>
                    <a:pt x="1452073" y="1902292"/>
                  </a:lnTo>
                  <a:lnTo>
                    <a:pt x="1627345" y="2006686"/>
                  </a:lnTo>
                  <a:lnTo>
                    <a:pt x="1673027" y="2033424"/>
                  </a:lnTo>
                  <a:lnTo>
                    <a:pt x="1653428" y="2050062"/>
                  </a:lnTo>
                  <a:lnTo>
                    <a:pt x="1636993" y="2069347"/>
                  </a:lnTo>
                  <a:lnTo>
                    <a:pt x="1623732" y="2091243"/>
                  </a:lnTo>
                  <a:lnTo>
                    <a:pt x="1613652" y="2115713"/>
                  </a:lnTo>
                  <a:close/>
                </a:path>
                <a:path w="6578600" h="2734945">
                  <a:moveTo>
                    <a:pt x="957728" y="1736374"/>
                  </a:moveTo>
                  <a:lnTo>
                    <a:pt x="880077" y="1691216"/>
                  </a:lnTo>
                  <a:lnTo>
                    <a:pt x="876575" y="1657637"/>
                  </a:lnTo>
                  <a:lnTo>
                    <a:pt x="874758" y="1623614"/>
                  </a:lnTo>
                  <a:lnTo>
                    <a:pt x="874610" y="1589137"/>
                  </a:lnTo>
                  <a:lnTo>
                    <a:pt x="876112" y="1554198"/>
                  </a:lnTo>
                  <a:lnTo>
                    <a:pt x="878530" y="1532731"/>
                  </a:lnTo>
                  <a:lnTo>
                    <a:pt x="895138" y="1543573"/>
                  </a:lnTo>
                  <a:lnTo>
                    <a:pt x="903170" y="1548899"/>
                  </a:lnTo>
                  <a:lnTo>
                    <a:pt x="911021" y="1554198"/>
                  </a:lnTo>
                  <a:lnTo>
                    <a:pt x="965658" y="1592200"/>
                  </a:lnTo>
                  <a:lnTo>
                    <a:pt x="964861" y="1606996"/>
                  </a:lnTo>
                  <a:lnTo>
                    <a:pt x="963812" y="1623614"/>
                  </a:lnTo>
                  <a:lnTo>
                    <a:pt x="962870" y="1637059"/>
                  </a:lnTo>
                  <a:lnTo>
                    <a:pt x="961693" y="1652345"/>
                  </a:lnTo>
                  <a:lnTo>
                    <a:pt x="961277" y="1673429"/>
                  </a:lnTo>
                  <a:lnTo>
                    <a:pt x="960472" y="1694468"/>
                  </a:lnTo>
                  <a:lnTo>
                    <a:pt x="959286" y="1715452"/>
                  </a:lnTo>
                  <a:lnTo>
                    <a:pt x="957728" y="1736374"/>
                  </a:lnTo>
                  <a:close/>
                </a:path>
                <a:path w="6578600" h="2734945">
                  <a:moveTo>
                    <a:pt x="456236" y="1446382"/>
                  </a:moveTo>
                  <a:lnTo>
                    <a:pt x="0" y="1183368"/>
                  </a:lnTo>
                  <a:lnTo>
                    <a:pt x="0" y="1013859"/>
                  </a:lnTo>
                  <a:lnTo>
                    <a:pt x="26707" y="1031520"/>
                  </a:lnTo>
                  <a:lnTo>
                    <a:pt x="54611" y="1049552"/>
                  </a:lnTo>
                  <a:lnTo>
                    <a:pt x="114010" y="1086768"/>
                  </a:lnTo>
                  <a:lnTo>
                    <a:pt x="199007" y="1137424"/>
                  </a:lnTo>
                  <a:lnTo>
                    <a:pt x="449177" y="1280064"/>
                  </a:lnTo>
                  <a:lnTo>
                    <a:pt x="449974" y="1295038"/>
                  </a:lnTo>
                  <a:lnTo>
                    <a:pt x="450627" y="1310076"/>
                  </a:lnTo>
                  <a:lnTo>
                    <a:pt x="451135" y="1325168"/>
                  </a:lnTo>
                  <a:lnTo>
                    <a:pt x="451497" y="1340306"/>
                  </a:lnTo>
                  <a:lnTo>
                    <a:pt x="452550" y="1366902"/>
                  </a:lnTo>
                  <a:lnTo>
                    <a:pt x="453685" y="1393452"/>
                  </a:lnTo>
                  <a:lnTo>
                    <a:pt x="454911" y="1419949"/>
                  </a:lnTo>
                  <a:lnTo>
                    <a:pt x="456236" y="1446382"/>
                  </a:lnTo>
                  <a:close/>
                </a:path>
                <a:path w="6578600" h="2734945">
                  <a:moveTo>
                    <a:pt x="6005433" y="525930"/>
                  </a:moveTo>
                  <a:lnTo>
                    <a:pt x="6007499" y="507961"/>
                  </a:lnTo>
                  <a:lnTo>
                    <a:pt x="6009918" y="490890"/>
                  </a:lnTo>
                  <a:lnTo>
                    <a:pt x="6012681" y="474707"/>
                  </a:lnTo>
                  <a:lnTo>
                    <a:pt x="6015780" y="459403"/>
                  </a:lnTo>
                  <a:lnTo>
                    <a:pt x="6023139" y="422145"/>
                  </a:lnTo>
                  <a:lnTo>
                    <a:pt x="6028231" y="386228"/>
                  </a:lnTo>
                  <a:lnTo>
                    <a:pt x="6031038" y="351653"/>
                  </a:lnTo>
                  <a:lnTo>
                    <a:pt x="6031543" y="318420"/>
                  </a:lnTo>
                  <a:lnTo>
                    <a:pt x="6578194" y="0"/>
                  </a:lnTo>
                  <a:lnTo>
                    <a:pt x="6578194" y="185366"/>
                  </a:lnTo>
                  <a:lnTo>
                    <a:pt x="6005433" y="525930"/>
                  </a:lnTo>
                  <a:close/>
                </a:path>
              </a:pathLst>
            </a:custGeom>
            <a:solidFill>
              <a:srgbClr val="F4E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15999" y="6194790"/>
              <a:ext cx="2687320" cy="1742439"/>
            </a:xfrm>
            <a:custGeom>
              <a:avLst/>
              <a:gdLst/>
              <a:ahLst/>
              <a:cxnLst/>
              <a:rect l="l" t="t" r="r" b="b"/>
              <a:pathLst>
                <a:path w="2687319" h="1742440">
                  <a:moveTo>
                    <a:pt x="1673027" y="1318936"/>
                  </a:moveTo>
                  <a:lnTo>
                    <a:pt x="1627345" y="1292197"/>
                  </a:lnTo>
                  <a:lnTo>
                    <a:pt x="1452073" y="1187804"/>
                  </a:lnTo>
                  <a:lnTo>
                    <a:pt x="1328480" y="1112103"/>
                  </a:lnTo>
                  <a:lnTo>
                    <a:pt x="1331236" y="1098981"/>
                  </a:lnTo>
                  <a:lnTo>
                    <a:pt x="1340375" y="1059887"/>
                  </a:lnTo>
                  <a:lnTo>
                    <a:pt x="1358579" y="994109"/>
                  </a:lnTo>
                  <a:lnTo>
                    <a:pt x="1378378" y="929927"/>
                  </a:lnTo>
                  <a:lnTo>
                    <a:pt x="1387154" y="899669"/>
                  </a:lnTo>
                  <a:lnTo>
                    <a:pt x="1393899" y="869383"/>
                  </a:lnTo>
                  <a:lnTo>
                    <a:pt x="1398613" y="839079"/>
                  </a:lnTo>
                  <a:lnTo>
                    <a:pt x="1401296" y="808767"/>
                  </a:lnTo>
                  <a:lnTo>
                    <a:pt x="1882862" y="1086768"/>
                  </a:lnTo>
                  <a:lnTo>
                    <a:pt x="1627094" y="1086768"/>
                  </a:lnTo>
                  <a:lnTo>
                    <a:pt x="1893794" y="1287993"/>
                  </a:lnTo>
                  <a:lnTo>
                    <a:pt x="1739557" y="1287993"/>
                  </a:lnTo>
                  <a:lnTo>
                    <a:pt x="1720935" y="1294120"/>
                  </a:lnTo>
                  <a:lnTo>
                    <a:pt x="1703645" y="1301325"/>
                  </a:lnTo>
                  <a:lnTo>
                    <a:pt x="1687678" y="1309600"/>
                  </a:lnTo>
                  <a:lnTo>
                    <a:pt x="1673027" y="1318936"/>
                  </a:lnTo>
                  <a:close/>
                </a:path>
                <a:path w="2687319" h="1742440">
                  <a:moveTo>
                    <a:pt x="2687035" y="1688799"/>
                  </a:moveTo>
                  <a:lnTo>
                    <a:pt x="1627094" y="1086768"/>
                  </a:lnTo>
                  <a:lnTo>
                    <a:pt x="1882862" y="1086768"/>
                  </a:lnTo>
                  <a:lnTo>
                    <a:pt x="2687035" y="1551007"/>
                  </a:lnTo>
                  <a:lnTo>
                    <a:pt x="2687035" y="1688799"/>
                  </a:lnTo>
                  <a:close/>
                </a:path>
                <a:path w="2687319" h="1742440">
                  <a:moveTo>
                    <a:pt x="2495374" y="1741885"/>
                  </a:moveTo>
                  <a:lnTo>
                    <a:pt x="2454088" y="1726370"/>
                  </a:lnTo>
                  <a:lnTo>
                    <a:pt x="2396618" y="1702785"/>
                  </a:lnTo>
                  <a:lnTo>
                    <a:pt x="2349958" y="1682433"/>
                  </a:lnTo>
                  <a:lnTo>
                    <a:pt x="2299886" y="1659458"/>
                  </a:lnTo>
                  <a:lnTo>
                    <a:pt x="2246403" y="1633860"/>
                  </a:lnTo>
                  <a:lnTo>
                    <a:pt x="2189508" y="1605640"/>
                  </a:lnTo>
                  <a:lnTo>
                    <a:pt x="2189508" y="1549460"/>
                  </a:lnTo>
                  <a:lnTo>
                    <a:pt x="1739557" y="1287993"/>
                  </a:lnTo>
                  <a:lnTo>
                    <a:pt x="1893794" y="1287993"/>
                  </a:lnTo>
                  <a:lnTo>
                    <a:pt x="2495374" y="1741885"/>
                  </a:lnTo>
                  <a:close/>
                </a:path>
                <a:path w="2687319" h="1742440">
                  <a:moveTo>
                    <a:pt x="965658" y="877711"/>
                  </a:moveTo>
                  <a:lnTo>
                    <a:pt x="911021" y="839709"/>
                  </a:lnTo>
                  <a:lnTo>
                    <a:pt x="903170" y="834411"/>
                  </a:lnTo>
                  <a:lnTo>
                    <a:pt x="895138" y="829085"/>
                  </a:lnTo>
                  <a:lnTo>
                    <a:pt x="878530" y="818243"/>
                  </a:lnTo>
                  <a:lnTo>
                    <a:pt x="879303" y="807993"/>
                  </a:lnTo>
                  <a:lnTo>
                    <a:pt x="880356" y="755313"/>
                  </a:lnTo>
                  <a:lnTo>
                    <a:pt x="879789" y="702517"/>
                  </a:lnTo>
                  <a:lnTo>
                    <a:pt x="877584" y="649605"/>
                  </a:lnTo>
                  <a:lnTo>
                    <a:pt x="873721" y="596576"/>
                  </a:lnTo>
                  <a:lnTo>
                    <a:pt x="868183" y="543432"/>
                  </a:lnTo>
                  <a:lnTo>
                    <a:pt x="862671" y="498275"/>
                  </a:lnTo>
                  <a:lnTo>
                    <a:pt x="990220" y="571861"/>
                  </a:lnTo>
                  <a:lnTo>
                    <a:pt x="989295" y="594325"/>
                  </a:lnTo>
                  <a:lnTo>
                    <a:pt x="988987" y="616607"/>
                  </a:lnTo>
                  <a:lnTo>
                    <a:pt x="989295" y="638708"/>
                  </a:lnTo>
                  <a:lnTo>
                    <a:pt x="990220" y="660628"/>
                  </a:lnTo>
                  <a:lnTo>
                    <a:pt x="990114" y="690527"/>
                  </a:lnTo>
                  <a:lnTo>
                    <a:pt x="988213" y="720036"/>
                  </a:lnTo>
                  <a:lnTo>
                    <a:pt x="984535" y="749164"/>
                  </a:lnTo>
                  <a:lnTo>
                    <a:pt x="979099" y="777921"/>
                  </a:lnTo>
                  <a:lnTo>
                    <a:pt x="974128" y="797864"/>
                  </a:lnTo>
                  <a:lnTo>
                    <a:pt x="970372" y="818243"/>
                  </a:lnTo>
                  <a:lnTo>
                    <a:pt x="967812" y="839057"/>
                  </a:lnTo>
                  <a:lnTo>
                    <a:pt x="966431" y="860306"/>
                  </a:lnTo>
                  <a:lnTo>
                    <a:pt x="966141" y="865914"/>
                  </a:lnTo>
                  <a:lnTo>
                    <a:pt x="965948" y="871716"/>
                  </a:lnTo>
                  <a:lnTo>
                    <a:pt x="965658" y="877711"/>
                  </a:lnTo>
                  <a:close/>
                </a:path>
                <a:path w="2687319" h="1742440">
                  <a:moveTo>
                    <a:pt x="449177" y="565576"/>
                  </a:moveTo>
                  <a:lnTo>
                    <a:pt x="199007" y="422936"/>
                  </a:lnTo>
                  <a:lnTo>
                    <a:pt x="136920" y="386249"/>
                  </a:lnTo>
                  <a:lnTo>
                    <a:pt x="83713" y="353477"/>
                  </a:lnTo>
                  <a:lnTo>
                    <a:pt x="26707" y="317032"/>
                  </a:lnTo>
                  <a:lnTo>
                    <a:pt x="0" y="299371"/>
                  </a:lnTo>
                  <a:lnTo>
                    <a:pt x="0" y="0"/>
                  </a:lnTo>
                  <a:lnTo>
                    <a:pt x="390479" y="225785"/>
                  </a:lnTo>
                  <a:lnTo>
                    <a:pt x="391605" y="267507"/>
                  </a:lnTo>
                  <a:lnTo>
                    <a:pt x="396873" y="308992"/>
                  </a:lnTo>
                  <a:lnTo>
                    <a:pt x="406294" y="350260"/>
                  </a:lnTo>
                  <a:lnTo>
                    <a:pt x="425788" y="409239"/>
                  </a:lnTo>
                  <a:lnTo>
                    <a:pt x="430912" y="428146"/>
                  </a:lnTo>
                  <a:lnTo>
                    <a:pt x="438829" y="468879"/>
                  </a:lnTo>
                  <a:lnTo>
                    <a:pt x="444837" y="517046"/>
                  </a:lnTo>
                  <a:lnTo>
                    <a:pt x="447220" y="541261"/>
                  </a:lnTo>
                  <a:lnTo>
                    <a:pt x="449177" y="565576"/>
                  </a:lnTo>
                  <a:close/>
                </a:path>
              </a:pathLst>
            </a:custGeom>
            <a:solidFill>
              <a:srgbClr val="E1D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44730" y="5247360"/>
              <a:ext cx="6792595" cy="3222625"/>
            </a:xfrm>
            <a:custGeom>
              <a:avLst/>
              <a:gdLst/>
              <a:ahLst/>
              <a:cxnLst/>
              <a:rect l="l" t="t" r="r" b="b"/>
              <a:pathLst>
                <a:path w="6792594" h="3222625">
                  <a:moveTo>
                    <a:pt x="5759135" y="670201"/>
                  </a:moveTo>
                  <a:lnTo>
                    <a:pt x="5754841" y="659995"/>
                  </a:lnTo>
                  <a:lnTo>
                    <a:pt x="5749949" y="649979"/>
                  </a:lnTo>
                  <a:lnTo>
                    <a:pt x="5744476" y="640163"/>
                  </a:lnTo>
                  <a:lnTo>
                    <a:pt x="5738441" y="630556"/>
                  </a:lnTo>
                  <a:lnTo>
                    <a:pt x="5735540" y="625527"/>
                  </a:lnTo>
                  <a:lnTo>
                    <a:pt x="5732349" y="620499"/>
                  </a:lnTo>
                  <a:lnTo>
                    <a:pt x="5728964" y="615568"/>
                  </a:lnTo>
                  <a:lnTo>
                    <a:pt x="5787565" y="581434"/>
                  </a:lnTo>
                  <a:lnTo>
                    <a:pt x="5792014" y="587526"/>
                  </a:lnTo>
                  <a:lnTo>
                    <a:pt x="5794528" y="594391"/>
                  </a:lnTo>
                  <a:lnTo>
                    <a:pt x="5795495" y="602030"/>
                  </a:lnTo>
                  <a:lnTo>
                    <a:pt x="5784293" y="618189"/>
                  </a:lnTo>
                  <a:lnTo>
                    <a:pt x="5774487" y="634919"/>
                  </a:lnTo>
                  <a:lnTo>
                    <a:pt x="5766095" y="652247"/>
                  </a:lnTo>
                  <a:lnTo>
                    <a:pt x="5759135" y="670201"/>
                  </a:lnTo>
                  <a:close/>
                </a:path>
                <a:path w="6792594" h="3222625">
                  <a:moveTo>
                    <a:pt x="5775671" y="1467075"/>
                  </a:moveTo>
                  <a:lnTo>
                    <a:pt x="5770502" y="1436180"/>
                  </a:lnTo>
                  <a:lnTo>
                    <a:pt x="5764563" y="1399339"/>
                  </a:lnTo>
                  <a:lnTo>
                    <a:pt x="5757843" y="1356551"/>
                  </a:lnTo>
                  <a:lnTo>
                    <a:pt x="5750335" y="1307816"/>
                  </a:lnTo>
                  <a:lnTo>
                    <a:pt x="5829534" y="1261885"/>
                  </a:lnTo>
                  <a:lnTo>
                    <a:pt x="5839431" y="1302844"/>
                  </a:lnTo>
                  <a:lnTo>
                    <a:pt x="5847641" y="1341454"/>
                  </a:lnTo>
                  <a:lnTo>
                    <a:pt x="5854147" y="1377726"/>
                  </a:lnTo>
                  <a:lnTo>
                    <a:pt x="5858931" y="1411668"/>
                  </a:lnTo>
                  <a:lnTo>
                    <a:pt x="5859221" y="1413602"/>
                  </a:lnTo>
                  <a:lnTo>
                    <a:pt x="5859608" y="1417953"/>
                  </a:lnTo>
                  <a:lnTo>
                    <a:pt x="5775671" y="1467075"/>
                  </a:lnTo>
                  <a:close/>
                </a:path>
                <a:path w="6792594" h="3222625">
                  <a:moveTo>
                    <a:pt x="2758304" y="2498437"/>
                  </a:moveTo>
                  <a:lnTo>
                    <a:pt x="2758304" y="2335214"/>
                  </a:lnTo>
                  <a:lnTo>
                    <a:pt x="5451722" y="776374"/>
                  </a:lnTo>
                  <a:lnTo>
                    <a:pt x="5461238" y="782210"/>
                  </a:lnTo>
                  <a:lnTo>
                    <a:pt x="5470482" y="788110"/>
                  </a:lnTo>
                  <a:lnTo>
                    <a:pt x="5479436" y="794064"/>
                  </a:lnTo>
                  <a:lnTo>
                    <a:pt x="5488082" y="800064"/>
                  </a:lnTo>
                  <a:lnTo>
                    <a:pt x="5484616" y="810454"/>
                  </a:lnTo>
                  <a:lnTo>
                    <a:pt x="5478992" y="822631"/>
                  </a:lnTo>
                  <a:lnTo>
                    <a:pt x="5471192" y="836602"/>
                  </a:lnTo>
                  <a:lnTo>
                    <a:pt x="5461199" y="852377"/>
                  </a:lnTo>
                  <a:lnTo>
                    <a:pt x="5451298" y="867511"/>
                  </a:lnTo>
                  <a:lnTo>
                    <a:pt x="5443781" y="881277"/>
                  </a:lnTo>
                  <a:lnTo>
                    <a:pt x="5431971" y="924452"/>
                  </a:lnTo>
                  <a:lnTo>
                    <a:pt x="5428804" y="944238"/>
                  </a:lnTo>
                  <a:lnTo>
                    <a:pt x="2758304" y="2498437"/>
                  </a:lnTo>
                  <a:close/>
                </a:path>
                <a:path w="6792594" h="3222625">
                  <a:moveTo>
                    <a:pt x="2758304" y="3222401"/>
                  </a:moveTo>
                  <a:lnTo>
                    <a:pt x="2758304" y="3049702"/>
                  </a:lnTo>
                  <a:lnTo>
                    <a:pt x="5538076" y="1431394"/>
                  </a:lnTo>
                  <a:lnTo>
                    <a:pt x="5540591" y="1437776"/>
                  </a:lnTo>
                  <a:lnTo>
                    <a:pt x="5542911" y="1443867"/>
                  </a:lnTo>
                  <a:lnTo>
                    <a:pt x="5545232" y="1449669"/>
                  </a:lnTo>
                  <a:lnTo>
                    <a:pt x="5557779" y="1481596"/>
                  </a:lnTo>
                  <a:lnTo>
                    <a:pt x="5569601" y="1512969"/>
                  </a:lnTo>
                  <a:lnTo>
                    <a:pt x="5580697" y="1543781"/>
                  </a:lnTo>
                  <a:lnTo>
                    <a:pt x="5591069" y="1574021"/>
                  </a:lnTo>
                  <a:lnTo>
                    <a:pt x="2758304" y="3222401"/>
                  </a:lnTo>
                  <a:close/>
                </a:path>
                <a:path w="6792594" h="3222625">
                  <a:moveTo>
                    <a:pt x="0" y="1457502"/>
                  </a:moveTo>
                  <a:lnTo>
                    <a:pt x="0" y="906236"/>
                  </a:lnTo>
                  <a:lnTo>
                    <a:pt x="71268" y="947429"/>
                  </a:lnTo>
                  <a:lnTo>
                    <a:pt x="71268" y="1416309"/>
                  </a:lnTo>
                  <a:lnTo>
                    <a:pt x="0" y="1457502"/>
                  </a:lnTo>
                  <a:close/>
                </a:path>
                <a:path w="6792594" h="3222625">
                  <a:moveTo>
                    <a:pt x="6057652" y="1302304"/>
                  </a:moveTo>
                  <a:lnTo>
                    <a:pt x="6059589" y="1271593"/>
                  </a:lnTo>
                  <a:lnTo>
                    <a:pt x="6061181" y="1244444"/>
                  </a:lnTo>
                  <a:lnTo>
                    <a:pt x="6062411" y="1220866"/>
                  </a:lnTo>
                  <a:lnTo>
                    <a:pt x="6063261" y="1200870"/>
                  </a:lnTo>
                  <a:lnTo>
                    <a:pt x="6064451" y="1180402"/>
                  </a:lnTo>
                  <a:lnTo>
                    <a:pt x="6065533" y="1160777"/>
                  </a:lnTo>
                  <a:lnTo>
                    <a:pt x="6066470" y="1142005"/>
                  </a:lnTo>
                  <a:lnTo>
                    <a:pt x="6067225" y="1124093"/>
                  </a:lnTo>
                  <a:lnTo>
                    <a:pt x="6792001" y="701917"/>
                  </a:lnTo>
                  <a:lnTo>
                    <a:pt x="6792001" y="874520"/>
                  </a:lnTo>
                  <a:lnTo>
                    <a:pt x="6057652" y="1302304"/>
                  </a:lnTo>
                  <a:close/>
                </a:path>
                <a:path w="6792594" h="3222625">
                  <a:moveTo>
                    <a:pt x="6102811" y="551361"/>
                  </a:moveTo>
                  <a:lnTo>
                    <a:pt x="6101057" y="513002"/>
                  </a:lnTo>
                  <a:lnTo>
                    <a:pt x="6091521" y="455161"/>
                  </a:lnTo>
                  <a:lnTo>
                    <a:pt x="6078249" y="413472"/>
                  </a:lnTo>
                  <a:lnTo>
                    <a:pt x="6792001" y="0"/>
                  </a:lnTo>
                  <a:lnTo>
                    <a:pt x="6792001" y="149008"/>
                  </a:lnTo>
                  <a:lnTo>
                    <a:pt x="6102811" y="551361"/>
                  </a:lnTo>
                  <a:close/>
                </a:path>
              </a:pathLst>
            </a:custGeom>
            <a:solidFill>
              <a:srgbClr val="2F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26507" y="4998658"/>
              <a:ext cx="6268085" cy="3216275"/>
            </a:xfrm>
            <a:custGeom>
              <a:avLst/>
              <a:gdLst/>
              <a:ahLst/>
              <a:cxnLst/>
              <a:rect l="l" t="t" r="r" b="b"/>
              <a:pathLst>
                <a:path w="6268084" h="3216275">
                  <a:moveTo>
                    <a:pt x="4580988" y="1932764"/>
                  </a:moveTo>
                  <a:lnTo>
                    <a:pt x="4144709" y="1932764"/>
                  </a:lnTo>
                  <a:lnTo>
                    <a:pt x="4722885" y="1750588"/>
                  </a:lnTo>
                  <a:lnTo>
                    <a:pt x="5061146" y="1449573"/>
                  </a:lnTo>
                  <a:lnTo>
                    <a:pt x="5086485" y="1515121"/>
                  </a:lnTo>
                  <a:lnTo>
                    <a:pt x="5101881" y="1550040"/>
                  </a:lnTo>
                  <a:lnTo>
                    <a:pt x="5116154" y="1582856"/>
                  </a:lnTo>
                  <a:lnTo>
                    <a:pt x="5129320" y="1613570"/>
                  </a:lnTo>
                  <a:lnTo>
                    <a:pt x="4580988" y="1932764"/>
                  </a:lnTo>
                  <a:close/>
                </a:path>
                <a:path w="6268084" h="3216275">
                  <a:moveTo>
                    <a:pt x="2591475" y="3090895"/>
                  </a:moveTo>
                  <a:lnTo>
                    <a:pt x="2387552" y="3090895"/>
                  </a:lnTo>
                  <a:lnTo>
                    <a:pt x="2777354" y="2743175"/>
                  </a:lnTo>
                  <a:lnTo>
                    <a:pt x="4204857" y="1895632"/>
                  </a:lnTo>
                  <a:lnTo>
                    <a:pt x="4144709" y="1932764"/>
                  </a:lnTo>
                  <a:lnTo>
                    <a:pt x="4580988" y="1932764"/>
                  </a:lnTo>
                  <a:lnTo>
                    <a:pt x="2591475" y="3090895"/>
                  </a:lnTo>
                  <a:close/>
                </a:path>
                <a:path w="6268084" h="3216275">
                  <a:moveTo>
                    <a:pt x="2531827" y="2891314"/>
                  </a:moveTo>
                  <a:lnTo>
                    <a:pt x="2387552" y="2891314"/>
                  </a:lnTo>
                  <a:lnTo>
                    <a:pt x="3100626" y="2454053"/>
                  </a:lnTo>
                  <a:lnTo>
                    <a:pt x="2531827" y="2891314"/>
                  </a:lnTo>
                  <a:close/>
                </a:path>
                <a:path w="6268084" h="3216275">
                  <a:moveTo>
                    <a:pt x="2387552" y="3002224"/>
                  </a:moveTo>
                  <a:lnTo>
                    <a:pt x="2129360" y="2827977"/>
                  </a:lnTo>
                  <a:lnTo>
                    <a:pt x="2387552" y="2891314"/>
                  </a:lnTo>
                  <a:lnTo>
                    <a:pt x="2531827" y="2891314"/>
                  </a:lnTo>
                  <a:lnTo>
                    <a:pt x="2387552" y="3002224"/>
                  </a:lnTo>
                  <a:close/>
                </a:path>
                <a:path w="6268084" h="3216275">
                  <a:moveTo>
                    <a:pt x="2376528" y="3216019"/>
                  </a:moveTo>
                  <a:lnTo>
                    <a:pt x="2376528" y="3082192"/>
                  </a:lnTo>
                  <a:lnTo>
                    <a:pt x="2387552" y="3090895"/>
                  </a:lnTo>
                  <a:lnTo>
                    <a:pt x="2591475" y="3090895"/>
                  </a:lnTo>
                  <a:lnTo>
                    <a:pt x="2376528" y="3216019"/>
                  </a:lnTo>
                  <a:close/>
                </a:path>
                <a:path w="6268084" h="3216275">
                  <a:moveTo>
                    <a:pt x="5356665" y="1481289"/>
                  </a:moveTo>
                  <a:lnTo>
                    <a:pt x="5355698" y="1473940"/>
                  </a:lnTo>
                  <a:lnTo>
                    <a:pt x="5355118" y="1470169"/>
                  </a:lnTo>
                  <a:lnTo>
                    <a:pt x="5353722" y="1405407"/>
                  </a:lnTo>
                  <a:lnTo>
                    <a:pt x="5352724" y="1356889"/>
                  </a:lnTo>
                  <a:lnTo>
                    <a:pt x="5352126" y="1324617"/>
                  </a:lnTo>
                  <a:lnTo>
                    <a:pt x="5351927" y="1308590"/>
                  </a:lnTo>
                  <a:lnTo>
                    <a:pt x="5352073" y="1282551"/>
                  </a:lnTo>
                  <a:lnTo>
                    <a:pt x="5352519" y="1257510"/>
                  </a:lnTo>
                  <a:lnTo>
                    <a:pt x="5353273" y="1233448"/>
                  </a:lnTo>
                  <a:lnTo>
                    <a:pt x="5354344" y="1210346"/>
                  </a:lnTo>
                  <a:lnTo>
                    <a:pt x="5373298" y="1199323"/>
                  </a:lnTo>
                  <a:lnTo>
                    <a:pt x="5377359" y="1223110"/>
                  </a:lnTo>
                  <a:lnTo>
                    <a:pt x="5380679" y="1235838"/>
                  </a:lnTo>
                  <a:lnTo>
                    <a:pt x="5384406" y="1248783"/>
                  </a:lnTo>
                  <a:lnTo>
                    <a:pt x="5388551" y="1261946"/>
                  </a:lnTo>
                  <a:lnTo>
                    <a:pt x="5393121" y="1275326"/>
                  </a:lnTo>
                  <a:lnTo>
                    <a:pt x="5396961" y="1301688"/>
                  </a:lnTo>
                  <a:lnTo>
                    <a:pt x="5408882" y="1360286"/>
                  </a:lnTo>
                  <a:lnTo>
                    <a:pt x="5422204" y="1413529"/>
                  </a:lnTo>
                  <a:lnTo>
                    <a:pt x="5428804" y="1439323"/>
                  </a:lnTo>
                  <a:lnTo>
                    <a:pt x="5356665" y="1481289"/>
                  </a:lnTo>
                  <a:close/>
                </a:path>
                <a:path w="6268084" h="3216275">
                  <a:moveTo>
                    <a:pt x="333522" y="456309"/>
                  </a:moveTo>
                  <a:lnTo>
                    <a:pt x="331104" y="451571"/>
                  </a:lnTo>
                  <a:lnTo>
                    <a:pt x="228118" y="406317"/>
                  </a:lnTo>
                  <a:lnTo>
                    <a:pt x="228118" y="405543"/>
                  </a:lnTo>
                  <a:lnTo>
                    <a:pt x="172708" y="326349"/>
                  </a:lnTo>
                  <a:lnTo>
                    <a:pt x="148146" y="280419"/>
                  </a:lnTo>
                  <a:lnTo>
                    <a:pt x="0" y="0"/>
                  </a:lnTo>
                  <a:lnTo>
                    <a:pt x="157622" y="224915"/>
                  </a:lnTo>
                  <a:lnTo>
                    <a:pt x="200461" y="285157"/>
                  </a:lnTo>
                  <a:lnTo>
                    <a:pt x="285171" y="405543"/>
                  </a:lnTo>
                  <a:lnTo>
                    <a:pt x="976538" y="405543"/>
                  </a:lnTo>
                  <a:lnTo>
                    <a:pt x="986736" y="424593"/>
                  </a:lnTo>
                  <a:lnTo>
                    <a:pt x="939548" y="424593"/>
                  </a:lnTo>
                  <a:lnTo>
                    <a:pt x="333522" y="456309"/>
                  </a:lnTo>
                  <a:close/>
                </a:path>
                <a:path w="6268084" h="3216275">
                  <a:moveTo>
                    <a:pt x="976538" y="405543"/>
                  </a:moveTo>
                  <a:lnTo>
                    <a:pt x="285171" y="405543"/>
                  </a:lnTo>
                  <a:lnTo>
                    <a:pt x="958502" y="370733"/>
                  </a:lnTo>
                  <a:lnTo>
                    <a:pt x="973587" y="400032"/>
                  </a:lnTo>
                  <a:lnTo>
                    <a:pt x="976538" y="405543"/>
                  </a:lnTo>
                  <a:close/>
                </a:path>
                <a:path w="6268084" h="3216275">
                  <a:moveTo>
                    <a:pt x="1172405" y="864270"/>
                  </a:moveTo>
                  <a:lnTo>
                    <a:pt x="939548" y="424593"/>
                  </a:lnTo>
                  <a:lnTo>
                    <a:pt x="986736" y="424593"/>
                  </a:lnTo>
                  <a:lnTo>
                    <a:pt x="1021938" y="490346"/>
                  </a:lnTo>
                  <a:lnTo>
                    <a:pt x="1220195" y="864077"/>
                  </a:lnTo>
                  <a:lnTo>
                    <a:pt x="1175499" y="864077"/>
                  </a:lnTo>
                  <a:lnTo>
                    <a:pt x="1172405" y="864270"/>
                  </a:lnTo>
                  <a:close/>
                </a:path>
                <a:path w="6268084" h="3216275">
                  <a:moveTo>
                    <a:pt x="1181881" y="864270"/>
                  </a:moveTo>
                  <a:lnTo>
                    <a:pt x="1178690" y="864077"/>
                  </a:lnTo>
                  <a:lnTo>
                    <a:pt x="1220195" y="864077"/>
                  </a:lnTo>
                  <a:lnTo>
                    <a:pt x="1191653" y="864144"/>
                  </a:lnTo>
                  <a:lnTo>
                    <a:pt x="1181881" y="864270"/>
                  </a:lnTo>
                  <a:close/>
                </a:path>
                <a:path w="6268084" h="3216275">
                  <a:moveTo>
                    <a:pt x="1221529" y="866591"/>
                  </a:moveTo>
                  <a:lnTo>
                    <a:pt x="1211486" y="865304"/>
                  </a:lnTo>
                  <a:lnTo>
                    <a:pt x="1201524" y="864488"/>
                  </a:lnTo>
                  <a:lnTo>
                    <a:pt x="1191653" y="864144"/>
                  </a:lnTo>
                  <a:lnTo>
                    <a:pt x="1220230" y="864144"/>
                  </a:lnTo>
                  <a:lnTo>
                    <a:pt x="1221529" y="866591"/>
                  </a:lnTo>
                  <a:close/>
                </a:path>
                <a:path w="6268084" h="3216275">
                  <a:moveTo>
                    <a:pt x="5687866" y="1288864"/>
                  </a:moveTo>
                  <a:lnTo>
                    <a:pt x="5688557" y="1259982"/>
                  </a:lnTo>
                  <a:lnTo>
                    <a:pt x="5689039" y="1223811"/>
                  </a:lnTo>
                  <a:lnTo>
                    <a:pt x="5689322" y="1180352"/>
                  </a:lnTo>
                  <a:lnTo>
                    <a:pt x="5689414" y="1129605"/>
                  </a:lnTo>
                  <a:lnTo>
                    <a:pt x="5689758" y="1096260"/>
                  </a:lnTo>
                  <a:lnTo>
                    <a:pt x="5690792" y="1064818"/>
                  </a:lnTo>
                  <a:lnTo>
                    <a:pt x="5692514" y="1035263"/>
                  </a:lnTo>
                  <a:lnTo>
                    <a:pt x="5694926" y="1007574"/>
                  </a:lnTo>
                  <a:lnTo>
                    <a:pt x="6267687" y="667010"/>
                  </a:lnTo>
                  <a:lnTo>
                    <a:pt x="6267687" y="950620"/>
                  </a:lnTo>
                  <a:lnTo>
                    <a:pt x="5687866" y="1288864"/>
                  </a:lnTo>
                  <a:close/>
                </a:path>
              </a:pathLst>
            </a:custGeom>
            <a:solidFill>
              <a:srgbClr val="FFF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14058" y="6388086"/>
              <a:ext cx="2673985" cy="1701800"/>
            </a:xfrm>
            <a:custGeom>
              <a:avLst/>
              <a:gdLst/>
              <a:ahLst/>
              <a:cxnLst/>
              <a:rect l="l" t="t" r="r" b="b"/>
              <a:pathLst>
                <a:path w="2673984" h="1701800">
                  <a:moveTo>
                    <a:pt x="0" y="1701466"/>
                  </a:moveTo>
                  <a:lnTo>
                    <a:pt x="0" y="1612796"/>
                  </a:lnTo>
                  <a:lnTo>
                    <a:pt x="713074" y="1064625"/>
                  </a:lnTo>
                  <a:lnTo>
                    <a:pt x="0" y="1701466"/>
                  </a:lnTo>
                  <a:close/>
                </a:path>
                <a:path w="2673984" h="1701800">
                  <a:moveTo>
                    <a:pt x="1757157" y="543336"/>
                  </a:moveTo>
                  <a:lnTo>
                    <a:pt x="1817305" y="506204"/>
                  </a:lnTo>
                  <a:lnTo>
                    <a:pt x="2660926" y="0"/>
                  </a:lnTo>
                  <a:lnTo>
                    <a:pt x="2663517" y="15299"/>
                  </a:lnTo>
                  <a:lnTo>
                    <a:pt x="2666498" y="30435"/>
                  </a:lnTo>
                  <a:lnTo>
                    <a:pt x="2669860" y="45389"/>
                  </a:lnTo>
                  <a:lnTo>
                    <a:pt x="2673594" y="60145"/>
                  </a:lnTo>
                  <a:lnTo>
                    <a:pt x="2335333" y="361160"/>
                  </a:lnTo>
                  <a:lnTo>
                    <a:pt x="1757157" y="543336"/>
                  </a:lnTo>
                  <a:close/>
                </a:path>
              </a:pathLst>
            </a:custGeom>
            <a:solidFill>
              <a:srgbClr val="C1B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4938" y="3176388"/>
              <a:ext cx="8451695" cy="55484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2199" y="3771251"/>
              <a:ext cx="2447924" cy="24574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80254" y="3771251"/>
              <a:ext cx="5067299" cy="242394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0286" y="8022334"/>
              <a:ext cx="11073383" cy="18806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534526" y="1989243"/>
            <a:ext cx="6461760" cy="16256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4800" b="1" dirty="0">
                <a:solidFill>
                  <a:srgbClr val="FDFAFA"/>
                </a:solidFill>
                <a:latin typeface="Times New Roman" pitchFamily="18" charset="0"/>
                <a:cs typeface="Times New Roman" pitchFamily="18" charset="0"/>
              </a:rPr>
              <a:t>ФАКУЛЬТЕТТЕР</a:t>
            </a:r>
            <a:r>
              <a:rPr sz="4800" b="1" spc="229" dirty="0">
                <a:solidFill>
                  <a:srgbClr val="FDFA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505" dirty="0">
                <a:solidFill>
                  <a:srgbClr val="FDFAFA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4800" b="1" spc="229" dirty="0">
                <a:solidFill>
                  <a:srgbClr val="FDFA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145" dirty="0">
                <a:solidFill>
                  <a:srgbClr val="FDFAFA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sz="48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4800" b="1" spc="-85" dirty="0">
                <a:solidFill>
                  <a:srgbClr val="FDFAFA"/>
                </a:solidFill>
                <a:latin typeface="Times New Roman" pitchFamily="18" charset="0"/>
                <a:cs typeface="Times New Roman" pitchFamily="18" charset="0"/>
              </a:rPr>
              <a:t>КАФЕДРАЛАР</a:t>
            </a:r>
            <a:r>
              <a:rPr sz="4800" b="1" spc="240" dirty="0">
                <a:solidFill>
                  <a:srgbClr val="FDFA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370" dirty="0">
                <a:solidFill>
                  <a:srgbClr val="FDFAF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4800" b="1" spc="240" dirty="0">
                <a:solidFill>
                  <a:srgbClr val="FDFA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265" dirty="0">
                <a:solidFill>
                  <a:srgbClr val="FDFAFA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3628" y="568472"/>
            <a:ext cx="1247774" cy="12477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1541" y="5600700"/>
            <a:ext cx="9144000" cy="19261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7976"/>
              </a:lnSpc>
            </a:pPr>
            <a:r>
              <a:rPr lang="ru-RU" sz="5400" b="1" spc="155" dirty="0">
                <a:solidFill>
                  <a:srgbClr val="FDFBFB"/>
                </a:solidFill>
                <a:latin typeface="Times New Roman" pitchFamily="18" charset="0"/>
                <a:cs typeface="Times New Roman" pitchFamily="18" charset="0"/>
              </a:rPr>
              <a:t>ФАКУЛЬТЕТЫ</a:t>
            </a:r>
            <a:r>
              <a:rPr lang="ru-RU" sz="5400" b="1" spc="153" dirty="0">
                <a:solidFill>
                  <a:srgbClr val="FDFB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rgbClr val="FDFBFB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5400" b="1" spc="304" dirty="0">
                <a:solidFill>
                  <a:srgbClr val="FDFB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152" dirty="0">
                <a:solidFill>
                  <a:srgbClr val="FDFBFB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>
              <a:lnSpc>
                <a:spcPts val="6300"/>
              </a:lnSpc>
            </a:pPr>
            <a:r>
              <a:rPr lang="ru-RU" sz="5400" b="1" spc="155" dirty="0">
                <a:solidFill>
                  <a:srgbClr val="FDFBFB"/>
                </a:solidFill>
                <a:latin typeface="Times New Roman" pitchFamily="18" charset="0"/>
                <a:cs typeface="Times New Roman" pitchFamily="18" charset="0"/>
              </a:rPr>
              <a:t>КАФЕДРЫ</a:t>
            </a:r>
            <a:r>
              <a:rPr lang="ru-RU" sz="5400" b="1" spc="152" dirty="0">
                <a:solidFill>
                  <a:srgbClr val="FDFB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rgbClr val="FDFBFB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spc="301" dirty="0">
                <a:solidFill>
                  <a:srgbClr val="FDFB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154" dirty="0">
                <a:solidFill>
                  <a:srgbClr val="FDFBFB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32"/>
            <a:ext cx="18288000" cy="1021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684" y="522336"/>
            <a:ext cx="17602698" cy="507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7452" y="2428350"/>
            <a:ext cx="11746764" cy="7088505"/>
          </a:xfrm>
        </p:spPr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2" y="-267026"/>
            <a:ext cx="18758552" cy="1055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96200" y="390440"/>
            <a:ext cx="9378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Сроки по приему документов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образовательные программы магистратуры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5000" y="114300"/>
            <a:ext cx="1457324" cy="14573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276" y="284541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Магистратураның білім беру бағдарламалары бойынша құжат қабылдау </a:t>
            </a:r>
            <a:r>
              <a:rPr lang="kk-K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мерзімдері</a:t>
            </a:r>
          </a:p>
          <a:p>
            <a:endParaRPr lang="kk-KZ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47225"/>
              </p:ext>
            </p:extLst>
          </p:nvPr>
        </p:nvGraphicFramePr>
        <p:xfrm>
          <a:off x="204216" y="2628900"/>
          <a:ext cx="8462130" cy="626153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5376"/>
                <a:gridCol w="34437"/>
                <a:gridCol w="4486117"/>
                <a:gridCol w="762000"/>
                <a:gridCol w="1447800"/>
                <a:gridCol w="1676400"/>
              </a:tblGrid>
              <a:tr h="306744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rowSpan="2"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 – шаралар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rowSpan="2" hMerge="1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Мерзімдер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Өтініш қабылдау мерзімдері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Өткізу мерзімдері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306744">
                <a:tc gridSpan="6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Магистратура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744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Кешенді тестілеуге тіркелу (негізгі қабылдау)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306744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Кешенді тестілеуге тіркелу (қысқы қабылдау)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28.10-10.11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59138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Кешенді тестілеу (негізгі қабылдау)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20.07-10.08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59138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Кешенді тестілеу (қысқы қабылдау)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18.11-11.12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59138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Республикалық бюджет қаражаты есебінен мемлекеттік білім беру тапсырысы бойынша конкурсқа қатысуға өтінімдерді қабылдау (</a:t>
                      </a: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негізгі қабылдау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.08-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.08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59138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Республикалық бюджет қаражаты есебінен мемлекеттік білім беру тапсырысы бойынша конкурсқа қатысуға өтінімдерді қабылдау (</a:t>
                      </a: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қысқы қабылдау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11.12-15.12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20.12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59138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Қабылдау (негізгі қабылдау)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15.08 - 28.08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59138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Қабылдау (қысқы қабылдау)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26.12-10.01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487909"/>
              </p:ext>
            </p:extLst>
          </p:nvPr>
        </p:nvGraphicFramePr>
        <p:xfrm>
          <a:off x="8715110" y="2628900"/>
          <a:ext cx="10058682" cy="62484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6650"/>
                <a:gridCol w="35238"/>
                <a:gridCol w="5789584"/>
                <a:gridCol w="468261"/>
                <a:gridCol w="2006833"/>
                <a:gridCol w="1682116"/>
              </a:tblGrid>
              <a:tr h="345004">
                <a:tc row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rowSpan="2"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rowSpan="2" hMerge="1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8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приема заявлений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проведения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345004">
                <a:tc gridSpan="6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Магистратура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004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Регистрация на комплексное тестирование (основной прием)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345004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Регистрация на комплексное тестирование (зимний прием)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28.10-10.11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651674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омплексное тестирование (основной прием)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20.07-10.08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651674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тестирование (зимний прием)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18.11-11.12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651674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 заявлений для участия в конкурсе по государственному образовательному заказу за счет республиканского бюджета (основной прием)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.08- </a:t>
                      </a: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651674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 заявлений для участия в конкурсе по государственному образовательному заказу за счет республиканского бюджета (зимний прием)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11.12-15.12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20.12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651674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Зачисление (основной прием)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15.08- 28.08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  <a:tr h="651674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Зачисление (зимний прием)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26.12-10.01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37" marR="9037" marT="9037" marB="9037" anchor="ctr"/>
                </a:tc>
              </a:tr>
            </a:tbl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417888" y="4500563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9258300"/>
            <a:ext cx="1714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 smtClean="0"/>
              <a:t>Регистрация на КТ  </a:t>
            </a:r>
            <a:r>
              <a:rPr lang="en-US" sz="4400" dirty="0" smtClean="0"/>
              <a:t>app.testcenter.kz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5685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94" y="11"/>
            <a:ext cx="18287999" cy="10286999"/>
            <a:chOff x="0" y="0"/>
            <a:chExt cx="18287999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94" y="11"/>
              <a:ext cx="18282920" cy="10283190"/>
            </a:xfrm>
            <a:custGeom>
              <a:avLst/>
              <a:gdLst/>
              <a:ahLst/>
              <a:cxnLst/>
              <a:rect l="l" t="t" r="r" b="b"/>
              <a:pathLst>
                <a:path w="18282920" h="10283190">
                  <a:moveTo>
                    <a:pt x="18282400" y="9939972"/>
                  </a:moveTo>
                  <a:lnTo>
                    <a:pt x="0" y="9939972"/>
                  </a:lnTo>
                  <a:lnTo>
                    <a:pt x="0" y="10282872"/>
                  </a:lnTo>
                  <a:lnTo>
                    <a:pt x="18282400" y="10282872"/>
                  </a:lnTo>
                  <a:lnTo>
                    <a:pt x="18282400" y="9939972"/>
                  </a:lnTo>
                  <a:close/>
                </a:path>
                <a:path w="18282920" h="10283190">
                  <a:moveTo>
                    <a:pt x="182824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8282400" y="342900"/>
                  </a:lnTo>
                  <a:lnTo>
                    <a:pt x="18282400" y="0"/>
                  </a:lnTo>
                  <a:close/>
                </a:path>
              </a:pathLst>
            </a:custGeom>
            <a:solidFill>
              <a:srgbClr val="606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253085" y="5460136"/>
              <a:ext cx="4853940" cy="4459605"/>
            </a:xfrm>
            <a:custGeom>
              <a:avLst/>
              <a:gdLst/>
              <a:ahLst/>
              <a:cxnLst/>
              <a:rect l="l" t="t" r="r" b="b"/>
              <a:pathLst>
                <a:path w="4853940" h="4459605">
                  <a:moveTo>
                    <a:pt x="1148384" y="1914423"/>
                  </a:moveTo>
                  <a:lnTo>
                    <a:pt x="753427" y="1748472"/>
                  </a:lnTo>
                  <a:lnTo>
                    <a:pt x="736460" y="1788845"/>
                  </a:lnTo>
                  <a:lnTo>
                    <a:pt x="1131417" y="1954784"/>
                  </a:lnTo>
                  <a:lnTo>
                    <a:pt x="1148384" y="1914423"/>
                  </a:lnTo>
                  <a:close/>
                </a:path>
                <a:path w="4853940" h="4459605">
                  <a:moveTo>
                    <a:pt x="1182395" y="1833689"/>
                  </a:moveTo>
                  <a:lnTo>
                    <a:pt x="787476" y="1667764"/>
                  </a:lnTo>
                  <a:lnTo>
                    <a:pt x="770509" y="1708124"/>
                  </a:lnTo>
                  <a:lnTo>
                    <a:pt x="1165428" y="1874062"/>
                  </a:lnTo>
                  <a:lnTo>
                    <a:pt x="1182395" y="1833689"/>
                  </a:lnTo>
                  <a:close/>
                </a:path>
                <a:path w="4853940" h="4459605">
                  <a:moveTo>
                    <a:pt x="1553794" y="423748"/>
                  </a:moveTo>
                  <a:lnTo>
                    <a:pt x="1551762" y="382206"/>
                  </a:lnTo>
                  <a:lnTo>
                    <a:pt x="1545653" y="341083"/>
                  </a:lnTo>
                  <a:lnTo>
                    <a:pt x="1535544" y="300736"/>
                  </a:lnTo>
                  <a:lnTo>
                    <a:pt x="1521536" y="261581"/>
                  </a:lnTo>
                  <a:lnTo>
                    <a:pt x="1503756" y="223989"/>
                  </a:lnTo>
                  <a:lnTo>
                    <a:pt x="1482382" y="188328"/>
                  </a:lnTo>
                  <a:lnTo>
                    <a:pt x="1457604" y="154927"/>
                  </a:lnTo>
                  <a:lnTo>
                    <a:pt x="1429677" y="124117"/>
                  </a:lnTo>
                  <a:lnTo>
                    <a:pt x="1398854" y="96189"/>
                  </a:lnTo>
                  <a:lnTo>
                    <a:pt x="1365453" y="71412"/>
                  </a:lnTo>
                  <a:lnTo>
                    <a:pt x="1329778" y="50038"/>
                  </a:lnTo>
                  <a:lnTo>
                    <a:pt x="1292186" y="32258"/>
                  </a:lnTo>
                  <a:lnTo>
                    <a:pt x="1253032" y="18249"/>
                  </a:lnTo>
                  <a:lnTo>
                    <a:pt x="1212684" y="8140"/>
                  </a:lnTo>
                  <a:lnTo>
                    <a:pt x="1171549" y="2044"/>
                  </a:lnTo>
                  <a:lnTo>
                    <a:pt x="1130007" y="0"/>
                  </a:lnTo>
                  <a:lnTo>
                    <a:pt x="1109218" y="508"/>
                  </a:lnTo>
                  <a:lnTo>
                    <a:pt x="1067828" y="4584"/>
                  </a:lnTo>
                  <a:lnTo>
                    <a:pt x="1027036" y="12700"/>
                  </a:lnTo>
                  <a:lnTo>
                    <a:pt x="987234" y="24765"/>
                  </a:lnTo>
                  <a:lnTo>
                    <a:pt x="948817" y="40690"/>
                  </a:lnTo>
                  <a:lnTo>
                    <a:pt x="912139" y="60286"/>
                  </a:lnTo>
                  <a:lnTo>
                    <a:pt x="877557" y="83388"/>
                  </a:lnTo>
                  <a:lnTo>
                    <a:pt x="845413" y="109766"/>
                  </a:lnTo>
                  <a:lnTo>
                    <a:pt x="816000" y="139179"/>
                  </a:lnTo>
                  <a:lnTo>
                    <a:pt x="789622" y="171323"/>
                  </a:lnTo>
                  <a:lnTo>
                    <a:pt x="766508" y="205892"/>
                  </a:lnTo>
                  <a:lnTo>
                    <a:pt x="746912" y="242570"/>
                  </a:lnTo>
                  <a:lnTo>
                    <a:pt x="730999" y="280987"/>
                  </a:lnTo>
                  <a:lnTo>
                    <a:pt x="718921" y="320789"/>
                  </a:lnTo>
                  <a:lnTo>
                    <a:pt x="710806" y="361569"/>
                  </a:lnTo>
                  <a:lnTo>
                    <a:pt x="706729" y="402958"/>
                  </a:lnTo>
                  <a:lnTo>
                    <a:pt x="706221" y="423748"/>
                  </a:lnTo>
                  <a:lnTo>
                    <a:pt x="706729" y="444538"/>
                  </a:lnTo>
                  <a:lnTo>
                    <a:pt x="710806" y="485927"/>
                  </a:lnTo>
                  <a:lnTo>
                    <a:pt x="718921" y="526707"/>
                  </a:lnTo>
                  <a:lnTo>
                    <a:pt x="730999" y="566508"/>
                  </a:lnTo>
                  <a:lnTo>
                    <a:pt x="746912" y="604926"/>
                  </a:lnTo>
                  <a:lnTo>
                    <a:pt x="766508" y="641591"/>
                  </a:lnTo>
                  <a:lnTo>
                    <a:pt x="789622" y="676173"/>
                  </a:lnTo>
                  <a:lnTo>
                    <a:pt x="816000" y="708317"/>
                  </a:lnTo>
                  <a:lnTo>
                    <a:pt x="845413" y="737717"/>
                  </a:lnTo>
                  <a:lnTo>
                    <a:pt x="877557" y="764108"/>
                  </a:lnTo>
                  <a:lnTo>
                    <a:pt x="912139" y="787209"/>
                  </a:lnTo>
                  <a:lnTo>
                    <a:pt x="948817" y="806805"/>
                  </a:lnTo>
                  <a:lnTo>
                    <a:pt x="987234" y="822718"/>
                  </a:lnTo>
                  <a:lnTo>
                    <a:pt x="1027036" y="834796"/>
                  </a:lnTo>
                  <a:lnTo>
                    <a:pt x="1067828" y="842911"/>
                  </a:lnTo>
                  <a:lnTo>
                    <a:pt x="1109218" y="846988"/>
                  </a:lnTo>
                  <a:lnTo>
                    <a:pt x="1130007" y="847496"/>
                  </a:lnTo>
                  <a:lnTo>
                    <a:pt x="1150810" y="846988"/>
                  </a:lnTo>
                  <a:lnTo>
                    <a:pt x="1192187" y="842911"/>
                  </a:lnTo>
                  <a:lnTo>
                    <a:pt x="1232979" y="834796"/>
                  </a:lnTo>
                  <a:lnTo>
                    <a:pt x="1272781" y="822718"/>
                  </a:lnTo>
                  <a:lnTo>
                    <a:pt x="1311198" y="806805"/>
                  </a:lnTo>
                  <a:lnTo>
                    <a:pt x="1347876" y="787209"/>
                  </a:lnTo>
                  <a:lnTo>
                    <a:pt x="1382458" y="764108"/>
                  </a:lnTo>
                  <a:lnTo>
                    <a:pt x="1414614" y="737717"/>
                  </a:lnTo>
                  <a:lnTo>
                    <a:pt x="1444015" y="708317"/>
                  </a:lnTo>
                  <a:lnTo>
                    <a:pt x="1470406" y="676173"/>
                  </a:lnTo>
                  <a:lnTo>
                    <a:pt x="1493507" y="641591"/>
                  </a:lnTo>
                  <a:lnTo>
                    <a:pt x="1513116" y="604926"/>
                  </a:lnTo>
                  <a:lnTo>
                    <a:pt x="1529029" y="566508"/>
                  </a:lnTo>
                  <a:lnTo>
                    <a:pt x="1541094" y="526707"/>
                  </a:lnTo>
                  <a:lnTo>
                    <a:pt x="1549209" y="485927"/>
                  </a:lnTo>
                  <a:lnTo>
                    <a:pt x="1553286" y="444538"/>
                  </a:lnTo>
                  <a:lnTo>
                    <a:pt x="1553794" y="423748"/>
                  </a:lnTo>
                  <a:close/>
                </a:path>
                <a:path w="4853940" h="4459605">
                  <a:moveTo>
                    <a:pt x="2071776" y="2223871"/>
                  </a:moveTo>
                  <a:lnTo>
                    <a:pt x="2071433" y="2173071"/>
                  </a:lnTo>
                  <a:lnTo>
                    <a:pt x="2069998" y="2109571"/>
                  </a:lnTo>
                  <a:lnTo>
                    <a:pt x="2067648" y="2046071"/>
                  </a:lnTo>
                  <a:lnTo>
                    <a:pt x="2064423" y="1982571"/>
                  </a:lnTo>
                  <a:lnTo>
                    <a:pt x="2060359" y="1919071"/>
                  </a:lnTo>
                  <a:lnTo>
                    <a:pt x="2055456" y="1868271"/>
                  </a:lnTo>
                  <a:lnTo>
                    <a:pt x="2049767" y="1817471"/>
                  </a:lnTo>
                  <a:lnTo>
                    <a:pt x="2043315" y="1753971"/>
                  </a:lnTo>
                  <a:lnTo>
                    <a:pt x="2036114" y="1715871"/>
                  </a:lnTo>
                  <a:lnTo>
                    <a:pt x="2028202" y="1665071"/>
                  </a:lnTo>
                  <a:lnTo>
                    <a:pt x="2019592" y="1614271"/>
                  </a:lnTo>
                  <a:lnTo>
                    <a:pt x="2010333" y="1576171"/>
                  </a:lnTo>
                  <a:lnTo>
                    <a:pt x="2000440" y="1525371"/>
                  </a:lnTo>
                  <a:lnTo>
                    <a:pt x="1989937" y="1487271"/>
                  </a:lnTo>
                  <a:lnTo>
                    <a:pt x="1978863" y="1449171"/>
                  </a:lnTo>
                  <a:lnTo>
                    <a:pt x="1967230" y="1411071"/>
                  </a:lnTo>
                  <a:lnTo>
                    <a:pt x="1963178" y="1398371"/>
                  </a:lnTo>
                  <a:lnTo>
                    <a:pt x="1955076" y="1372971"/>
                  </a:lnTo>
                  <a:lnTo>
                    <a:pt x="1942426" y="1347571"/>
                  </a:lnTo>
                  <a:lnTo>
                    <a:pt x="1915795" y="1284071"/>
                  </a:lnTo>
                  <a:lnTo>
                    <a:pt x="1887067" y="1220571"/>
                  </a:lnTo>
                  <a:lnTo>
                    <a:pt x="1856587" y="1182471"/>
                  </a:lnTo>
                  <a:lnTo>
                    <a:pt x="1824672" y="1131671"/>
                  </a:lnTo>
                  <a:lnTo>
                    <a:pt x="1791677" y="1093571"/>
                  </a:lnTo>
                  <a:lnTo>
                    <a:pt x="1757921" y="1055471"/>
                  </a:lnTo>
                  <a:lnTo>
                    <a:pt x="1689493" y="1004671"/>
                  </a:lnTo>
                  <a:lnTo>
                    <a:pt x="1655483" y="991971"/>
                  </a:lnTo>
                  <a:lnTo>
                    <a:pt x="1608937" y="966571"/>
                  </a:lnTo>
                  <a:lnTo>
                    <a:pt x="1566697" y="953871"/>
                  </a:lnTo>
                  <a:lnTo>
                    <a:pt x="993775" y="953871"/>
                  </a:lnTo>
                  <a:lnTo>
                    <a:pt x="993800" y="966571"/>
                  </a:lnTo>
                  <a:lnTo>
                    <a:pt x="993457" y="991971"/>
                  </a:lnTo>
                  <a:lnTo>
                    <a:pt x="990231" y="1055471"/>
                  </a:lnTo>
                  <a:lnTo>
                    <a:pt x="986637" y="1093571"/>
                  </a:lnTo>
                  <a:lnTo>
                    <a:pt x="981265" y="1144371"/>
                  </a:lnTo>
                  <a:lnTo>
                    <a:pt x="973747" y="1195171"/>
                  </a:lnTo>
                  <a:lnTo>
                    <a:pt x="963752" y="1245971"/>
                  </a:lnTo>
                  <a:lnTo>
                    <a:pt x="950925" y="1309471"/>
                  </a:lnTo>
                  <a:lnTo>
                    <a:pt x="934910" y="1372971"/>
                  </a:lnTo>
                  <a:lnTo>
                    <a:pt x="915377" y="1436471"/>
                  </a:lnTo>
                  <a:lnTo>
                    <a:pt x="891959" y="1499971"/>
                  </a:lnTo>
                  <a:lnTo>
                    <a:pt x="787628" y="1461871"/>
                  </a:lnTo>
                  <a:lnTo>
                    <a:pt x="810895" y="1398371"/>
                  </a:lnTo>
                  <a:lnTo>
                    <a:pt x="829970" y="1322171"/>
                  </a:lnTo>
                  <a:lnTo>
                    <a:pt x="845273" y="1258671"/>
                  </a:lnTo>
                  <a:lnTo>
                    <a:pt x="857199" y="1207871"/>
                  </a:lnTo>
                  <a:lnTo>
                    <a:pt x="866165" y="1144371"/>
                  </a:lnTo>
                  <a:lnTo>
                    <a:pt x="872578" y="1106271"/>
                  </a:lnTo>
                  <a:lnTo>
                    <a:pt x="876833" y="1055471"/>
                  </a:lnTo>
                  <a:lnTo>
                    <a:pt x="879348" y="1017371"/>
                  </a:lnTo>
                  <a:lnTo>
                    <a:pt x="880529" y="991971"/>
                  </a:lnTo>
                  <a:lnTo>
                    <a:pt x="880783" y="966571"/>
                  </a:lnTo>
                  <a:lnTo>
                    <a:pt x="880783" y="953871"/>
                  </a:lnTo>
                  <a:lnTo>
                    <a:pt x="697623" y="953871"/>
                  </a:lnTo>
                  <a:lnTo>
                    <a:pt x="658190" y="966571"/>
                  </a:lnTo>
                  <a:lnTo>
                    <a:pt x="621398" y="991971"/>
                  </a:lnTo>
                  <a:lnTo>
                    <a:pt x="587082" y="1004671"/>
                  </a:lnTo>
                  <a:lnTo>
                    <a:pt x="549338" y="1042771"/>
                  </a:lnTo>
                  <a:lnTo>
                    <a:pt x="514172" y="1068171"/>
                  </a:lnTo>
                  <a:lnTo>
                    <a:pt x="481495" y="1106271"/>
                  </a:lnTo>
                  <a:lnTo>
                    <a:pt x="451192" y="1144371"/>
                  </a:lnTo>
                  <a:lnTo>
                    <a:pt x="426440" y="1182471"/>
                  </a:lnTo>
                  <a:lnTo>
                    <a:pt x="403682" y="1220571"/>
                  </a:lnTo>
                  <a:lnTo>
                    <a:pt x="383146" y="1258671"/>
                  </a:lnTo>
                  <a:lnTo>
                    <a:pt x="365099" y="1309471"/>
                  </a:lnTo>
                  <a:lnTo>
                    <a:pt x="349770" y="1347571"/>
                  </a:lnTo>
                  <a:lnTo>
                    <a:pt x="337400" y="1398371"/>
                  </a:lnTo>
                  <a:lnTo>
                    <a:pt x="328231" y="1449171"/>
                  </a:lnTo>
                  <a:lnTo>
                    <a:pt x="322516" y="1499971"/>
                  </a:lnTo>
                  <a:lnTo>
                    <a:pt x="320497" y="1550771"/>
                  </a:lnTo>
                  <a:lnTo>
                    <a:pt x="321945" y="1601571"/>
                  </a:lnTo>
                  <a:lnTo>
                    <a:pt x="326491" y="1652371"/>
                  </a:lnTo>
                  <a:lnTo>
                    <a:pt x="334251" y="1690471"/>
                  </a:lnTo>
                  <a:lnTo>
                    <a:pt x="345351" y="1741271"/>
                  </a:lnTo>
                  <a:lnTo>
                    <a:pt x="359905" y="1792071"/>
                  </a:lnTo>
                  <a:lnTo>
                    <a:pt x="378028" y="1842871"/>
                  </a:lnTo>
                  <a:lnTo>
                    <a:pt x="399834" y="1880971"/>
                  </a:lnTo>
                  <a:lnTo>
                    <a:pt x="425450" y="1931771"/>
                  </a:lnTo>
                  <a:lnTo>
                    <a:pt x="448652" y="1969871"/>
                  </a:lnTo>
                  <a:lnTo>
                    <a:pt x="474306" y="2007971"/>
                  </a:lnTo>
                  <a:lnTo>
                    <a:pt x="502450" y="2046071"/>
                  </a:lnTo>
                  <a:lnTo>
                    <a:pt x="533095" y="2084171"/>
                  </a:lnTo>
                  <a:lnTo>
                    <a:pt x="566305" y="2122271"/>
                  </a:lnTo>
                  <a:lnTo>
                    <a:pt x="602068" y="2147671"/>
                  </a:lnTo>
                  <a:lnTo>
                    <a:pt x="640461" y="2185771"/>
                  </a:lnTo>
                  <a:lnTo>
                    <a:pt x="681469" y="2223871"/>
                  </a:lnTo>
                  <a:lnTo>
                    <a:pt x="725157" y="2249271"/>
                  </a:lnTo>
                  <a:lnTo>
                    <a:pt x="771537" y="2287371"/>
                  </a:lnTo>
                  <a:lnTo>
                    <a:pt x="791413" y="2300071"/>
                  </a:lnTo>
                  <a:lnTo>
                    <a:pt x="812203" y="2300071"/>
                  </a:lnTo>
                  <a:lnTo>
                    <a:pt x="833589" y="2312771"/>
                  </a:lnTo>
                  <a:lnTo>
                    <a:pt x="891184" y="2312771"/>
                  </a:lnTo>
                  <a:lnTo>
                    <a:pt x="925195" y="2300071"/>
                  </a:lnTo>
                  <a:lnTo>
                    <a:pt x="955535" y="2274671"/>
                  </a:lnTo>
                  <a:lnTo>
                    <a:pt x="980554" y="2249271"/>
                  </a:lnTo>
                  <a:lnTo>
                    <a:pt x="1000658" y="2198471"/>
                  </a:lnTo>
                  <a:lnTo>
                    <a:pt x="1005878" y="2160371"/>
                  </a:lnTo>
                  <a:lnTo>
                    <a:pt x="996911" y="2109571"/>
                  </a:lnTo>
                  <a:lnTo>
                    <a:pt x="974420" y="2071471"/>
                  </a:lnTo>
                  <a:lnTo>
                    <a:pt x="939101" y="2033371"/>
                  </a:lnTo>
                  <a:lnTo>
                    <a:pt x="887361" y="1995271"/>
                  </a:lnTo>
                  <a:lnTo>
                    <a:pt x="841349" y="1957171"/>
                  </a:lnTo>
                  <a:lnTo>
                    <a:pt x="800722" y="1919071"/>
                  </a:lnTo>
                  <a:lnTo>
                    <a:pt x="765187" y="1893671"/>
                  </a:lnTo>
                  <a:lnTo>
                    <a:pt x="734428" y="1855571"/>
                  </a:lnTo>
                  <a:lnTo>
                    <a:pt x="708126" y="1817471"/>
                  </a:lnTo>
                  <a:lnTo>
                    <a:pt x="685977" y="1779371"/>
                  </a:lnTo>
                  <a:lnTo>
                    <a:pt x="661314" y="1728571"/>
                  </a:lnTo>
                  <a:lnTo>
                    <a:pt x="643191" y="1690471"/>
                  </a:lnTo>
                  <a:lnTo>
                    <a:pt x="630999" y="1639671"/>
                  </a:lnTo>
                  <a:lnTo>
                    <a:pt x="624090" y="1601571"/>
                  </a:lnTo>
                  <a:lnTo>
                    <a:pt x="621855" y="1550771"/>
                  </a:lnTo>
                  <a:lnTo>
                    <a:pt x="624662" y="1512671"/>
                  </a:lnTo>
                  <a:lnTo>
                    <a:pt x="632726" y="1461871"/>
                  </a:lnTo>
                  <a:lnTo>
                    <a:pt x="645325" y="1411071"/>
                  </a:lnTo>
                  <a:lnTo>
                    <a:pt x="661771" y="1372971"/>
                  </a:lnTo>
                  <a:lnTo>
                    <a:pt x="681101" y="1347571"/>
                  </a:lnTo>
                  <a:lnTo>
                    <a:pt x="702360" y="1309471"/>
                  </a:lnTo>
                  <a:lnTo>
                    <a:pt x="724001" y="1284071"/>
                  </a:lnTo>
                  <a:lnTo>
                    <a:pt x="744512" y="1271371"/>
                  </a:lnTo>
                  <a:lnTo>
                    <a:pt x="752538" y="1258671"/>
                  </a:lnTo>
                  <a:lnTo>
                    <a:pt x="764603" y="1258671"/>
                  </a:lnTo>
                  <a:lnTo>
                    <a:pt x="768096" y="1296771"/>
                  </a:lnTo>
                  <a:lnTo>
                    <a:pt x="751649" y="1309471"/>
                  </a:lnTo>
                  <a:lnTo>
                    <a:pt x="732980" y="1334871"/>
                  </a:lnTo>
                  <a:lnTo>
                    <a:pt x="695883" y="1398371"/>
                  </a:lnTo>
                  <a:lnTo>
                    <a:pt x="680123" y="1436471"/>
                  </a:lnTo>
                  <a:lnTo>
                    <a:pt x="668731" y="1474571"/>
                  </a:lnTo>
                  <a:lnTo>
                    <a:pt x="661822" y="1512671"/>
                  </a:lnTo>
                  <a:lnTo>
                    <a:pt x="659511" y="1550771"/>
                  </a:lnTo>
                  <a:lnTo>
                    <a:pt x="660577" y="1576171"/>
                  </a:lnTo>
                  <a:lnTo>
                    <a:pt x="663575" y="1614271"/>
                  </a:lnTo>
                  <a:lnTo>
                    <a:pt x="668528" y="1639671"/>
                  </a:lnTo>
                  <a:lnTo>
                    <a:pt x="675411" y="1665071"/>
                  </a:lnTo>
                  <a:lnTo>
                    <a:pt x="742607" y="1499971"/>
                  </a:lnTo>
                  <a:lnTo>
                    <a:pt x="1326248" y="1753971"/>
                  </a:lnTo>
                  <a:lnTo>
                    <a:pt x="1012647" y="2490571"/>
                  </a:lnTo>
                  <a:lnTo>
                    <a:pt x="736206" y="2376271"/>
                  </a:lnTo>
                  <a:lnTo>
                    <a:pt x="429044" y="2249271"/>
                  </a:lnTo>
                  <a:lnTo>
                    <a:pt x="494207" y="2096871"/>
                  </a:lnTo>
                  <a:lnTo>
                    <a:pt x="465963" y="2058771"/>
                  </a:lnTo>
                  <a:lnTo>
                    <a:pt x="439610" y="2020671"/>
                  </a:lnTo>
                  <a:lnTo>
                    <a:pt x="415213" y="1982571"/>
                  </a:lnTo>
                  <a:lnTo>
                    <a:pt x="392823" y="1957171"/>
                  </a:lnTo>
                  <a:lnTo>
                    <a:pt x="367360" y="1906371"/>
                  </a:lnTo>
                  <a:lnTo>
                    <a:pt x="345160" y="1855571"/>
                  </a:lnTo>
                  <a:lnTo>
                    <a:pt x="326250" y="1804771"/>
                  </a:lnTo>
                  <a:lnTo>
                    <a:pt x="310680" y="1753971"/>
                  </a:lnTo>
                  <a:lnTo>
                    <a:pt x="298500" y="1703171"/>
                  </a:lnTo>
                  <a:lnTo>
                    <a:pt x="289775" y="1652371"/>
                  </a:lnTo>
                  <a:lnTo>
                    <a:pt x="284543" y="1601571"/>
                  </a:lnTo>
                  <a:lnTo>
                    <a:pt x="282841" y="1550771"/>
                  </a:lnTo>
                  <a:lnTo>
                    <a:pt x="284708" y="1499971"/>
                  </a:lnTo>
                  <a:lnTo>
                    <a:pt x="290118" y="1449171"/>
                  </a:lnTo>
                  <a:lnTo>
                    <a:pt x="298970" y="1398371"/>
                  </a:lnTo>
                  <a:lnTo>
                    <a:pt x="311226" y="1347571"/>
                  </a:lnTo>
                  <a:lnTo>
                    <a:pt x="326771" y="1296771"/>
                  </a:lnTo>
                  <a:lnTo>
                    <a:pt x="345567" y="1258671"/>
                  </a:lnTo>
                  <a:lnTo>
                    <a:pt x="367512" y="1207871"/>
                  </a:lnTo>
                  <a:lnTo>
                    <a:pt x="392544" y="1169771"/>
                  </a:lnTo>
                  <a:lnTo>
                    <a:pt x="420585" y="1118971"/>
                  </a:lnTo>
                  <a:lnTo>
                    <a:pt x="453809" y="1080871"/>
                  </a:lnTo>
                  <a:lnTo>
                    <a:pt x="489229" y="1042771"/>
                  </a:lnTo>
                  <a:lnTo>
                    <a:pt x="526719" y="1004671"/>
                  </a:lnTo>
                  <a:lnTo>
                    <a:pt x="566166" y="979271"/>
                  </a:lnTo>
                  <a:lnTo>
                    <a:pt x="607695" y="953871"/>
                  </a:lnTo>
                  <a:lnTo>
                    <a:pt x="650925" y="941171"/>
                  </a:lnTo>
                  <a:lnTo>
                    <a:pt x="694410" y="915771"/>
                  </a:lnTo>
                  <a:lnTo>
                    <a:pt x="1041679" y="915771"/>
                  </a:lnTo>
                  <a:lnTo>
                    <a:pt x="1001217" y="903071"/>
                  </a:lnTo>
                  <a:lnTo>
                    <a:pt x="955560" y="890371"/>
                  </a:lnTo>
                  <a:lnTo>
                    <a:pt x="906284" y="890371"/>
                  </a:lnTo>
                  <a:lnTo>
                    <a:pt x="803033" y="864971"/>
                  </a:lnTo>
                  <a:lnTo>
                    <a:pt x="588479" y="864971"/>
                  </a:lnTo>
                  <a:lnTo>
                    <a:pt x="572490" y="877671"/>
                  </a:lnTo>
                  <a:lnTo>
                    <a:pt x="554469" y="877671"/>
                  </a:lnTo>
                  <a:lnTo>
                    <a:pt x="534581" y="890371"/>
                  </a:lnTo>
                  <a:lnTo>
                    <a:pt x="513016" y="903071"/>
                  </a:lnTo>
                  <a:lnTo>
                    <a:pt x="489978" y="915771"/>
                  </a:lnTo>
                  <a:lnTo>
                    <a:pt x="465620" y="941171"/>
                  </a:lnTo>
                  <a:lnTo>
                    <a:pt x="440156" y="953871"/>
                  </a:lnTo>
                  <a:lnTo>
                    <a:pt x="413740" y="979271"/>
                  </a:lnTo>
                  <a:lnTo>
                    <a:pt x="386588" y="1004671"/>
                  </a:lnTo>
                  <a:lnTo>
                    <a:pt x="358863" y="1030071"/>
                  </a:lnTo>
                  <a:lnTo>
                    <a:pt x="330746" y="1068171"/>
                  </a:lnTo>
                  <a:lnTo>
                    <a:pt x="302437" y="1093571"/>
                  </a:lnTo>
                  <a:lnTo>
                    <a:pt x="245948" y="1169771"/>
                  </a:lnTo>
                  <a:lnTo>
                    <a:pt x="218135" y="1220571"/>
                  </a:lnTo>
                  <a:lnTo>
                    <a:pt x="190855" y="1271371"/>
                  </a:lnTo>
                  <a:lnTo>
                    <a:pt x="164299" y="1322171"/>
                  </a:lnTo>
                  <a:lnTo>
                    <a:pt x="138645" y="1372971"/>
                  </a:lnTo>
                  <a:lnTo>
                    <a:pt x="114084" y="1436471"/>
                  </a:lnTo>
                  <a:lnTo>
                    <a:pt x="90792" y="1499971"/>
                  </a:lnTo>
                  <a:lnTo>
                    <a:pt x="68961" y="1563471"/>
                  </a:lnTo>
                  <a:lnTo>
                    <a:pt x="48755" y="1639671"/>
                  </a:lnTo>
                  <a:lnTo>
                    <a:pt x="30378" y="1715871"/>
                  </a:lnTo>
                  <a:lnTo>
                    <a:pt x="14008" y="1804771"/>
                  </a:lnTo>
                  <a:lnTo>
                    <a:pt x="5689" y="1855571"/>
                  </a:lnTo>
                  <a:lnTo>
                    <a:pt x="1079" y="1906371"/>
                  </a:lnTo>
                  <a:lnTo>
                    <a:pt x="0" y="1957171"/>
                  </a:lnTo>
                  <a:lnTo>
                    <a:pt x="2273" y="2020671"/>
                  </a:lnTo>
                  <a:lnTo>
                    <a:pt x="7734" y="2071471"/>
                  </a:lnTo>
                  <a:lnTo>
                    <a:pt x="16205" y="2122271"/>
                  </a:lnTo>
                  <a:lnTo>
                    <a:pt x="27520" y="2160371"/>
                  </a:lnTo>
                  <a:lnTo>
                    <a:pt x="41490" y="2211171"/>
                  </a:lnTo>
                  <a:lnTo>
                    <a:pt x="57962" y="2261971"/>
                  </a:lnTo>
                  <a:lnTo>
                    <a:pt x="76746" y="2300071"/>
                  </a:lnTo>
                  <a:lnTo>
                    <a:pt x="97675" y="2350871"/>
                  </a:lnTo>
                  <a:lnTo>
                    <a:pt x="120586" y="2388971"/>
                  </a:lnTo>
                  <a:lnTo>
                    <a:pt x="145288" y="2427071"/>
                  </a:lnTo>
                  <a:lnTo>
                    <a:pt x="171615" y="2465171"/>
                  </a:lnTo>
                  <a:lnTo>
                    <a:pt x="199390" y="2503271"/>
                  </a:lnTo>
                  <a:lnTo>
                    <a:pt x="228447" y="2528671"/>
                  </a:lnTo>
                  <a:lnTo>
                    <a:pt x="258622" y="2566771"/>
                  </a:lnTo>
                  <a:lnTo>
                    <a:pt x="289712" y="2592171"/>
                  </a:lnTo>
                  <a:lnTo>
                    <a:pt x="321576" y="2617571"/>
                  </a:lnTo>
                  <a:lnTo>
                    <a:pt x="386867" y="2668371"/>
                  </a:lnTo>
                  <a:lnTo>
                    <a:pt x="453123" y="2719171"/>
                  </a:lnTo>
                  <a:lnTo>
                    <a:pt x="551268" y="2757271"/>
                  </a:lnTo>
                  <a:lnTo>
                    <a:pt x="582968" y="2769971"/>
                  </a:lnTo>
                  <a:lnTo>
                    <a:pt x="582968" y="2376271"/>
                  </a:lnTo>
                  <a:lnTo>
                    <a:pt x="620636" y="2388971"/>
                  </a:lnTo>
                  <a:lnTo>
                    <a:pt x="620636" y="4230471"/>
                  </a:lnTo>
                  <a:lnTo>
                    <a:pt x="625360" y="4268571"/>
                  </a:lnTo>
                  <a:lnTo>
                    <a:pt x="638937" y="4319371"/>
                  </a:lnTo>
                  <a:lnTo>
                    <a:pt x="660412" y="4357471"/>
                  </a:lnTo>
                  <a:lnTo>
                    <a:pt x="688860" y="4395571"/>
                  </a:lnTo>
                  <a:lnTo>
                    <a:pt x="723328" y="4420971"/>
                  </a:lnTo>
                  <a:lnTo>
                    <a:pt x="762889" y="4446371"/>
                  </a:lnTo>
                  <a:lnTo>
                    <a:pt x="806602" y="4459071"/>
                  </a:lnTo>
                  <a:lnTo>
                    <a:pt x="901865" y="4459071"/>
                  </a:lnTo>
                  <a:lnTo>
                    <a:pt x="946721" y="4446371"/>
                  </a:lnTo>
                  <a:lnTo>
                    <a:pt x="987082" y="4420971"/>
                  </a:lnTo>
                  <a:lnTo>
                    <a:pt x="1021943" y="4382871"/>
                  </a:lnTo>
                  <a:lnTo>
                    <a:pt x="1050264" y="4357471"/>
                  </a:lnTo>
                  <a:lnTo>
                    <a:pt x="1071054" y="4306671"/>
                  </a:lnTo>
                  <a:lnTo>
                    <a:pt x="1077569" y="4293971"/>
                  </a:lnTo>
                  <a:lnTo>
                    <a:pt x="1082382" y="4268571"/>
                  </a:lnTo>
                  <a:lnTo>
                    <a:pt x="1085367" y="4243171"/>
                  </a:lnTo>
                  <a:lnTo>
                    <a:pt x="1086383" y="4230471"/>
                  </a:lnTo>
                  <a:lnTo>
                    <a:pt x="1086383" y="2528671"/>
                  </a:lnTo>
                  <a:lnTo>
                    <a:pt x="1173670" y="2528671"/>
                  </a:lnTo>
                  <a:lnTo>
                    <a:pt x="1173670" y="4230471"/>
                  </a:lnTo>
                  <a:lnTo>
                    <a:pt x="1178407" y="4268571"/>
                  </a:lnTo>
                  <a:lnTo>
                    <a:pt x="1191971" y="4319371"/>
                  </a:lnTo>
                  <a:lnTo>
                    <a:pt x="1213446" y="4357471"/>
                  </a:lnTo>
                  <a:lnTo>
                    <a:pt x="1241894" y="4395571"/>
                  </a:lnTo>
                  <a:lnTo>
                    <a:pt x="1276362" y="4420971"/>
                  </a:lnTo>
                  <a:lnTo>
                    <a:pt x="1315923" y="4446371"/>
                  </a:lnTo>
                  <a:lnTo>
                    <a:pt x="1359636" y="4459071"/>
                  </a:lnTo>
                  <a:lnTo>
                    <a:pt x="1453489" y="4459071"/>
                  </a:lnTo>
                  <a:lnTo>
                    <a:pt x="1497190" y="4446371"/>
                  </a:lnTo>
                  <a:lnTo>
                    <a:pt x="1536738" y="4420971"/>
                  </a:lnTo>
                  <a:lnTo>
                    <a:pt x="1571205" y="4395571"/>
                  </a:lnTo>
                  <a:lnTo>
                    <a:pt x="1599641" y="4357471"/>
                  </a:lnTo>
                  <a:lnTo>
                    <a:pt x="1621116" y="4319371"/>
                  </a:lnTo>
                  <a:lnTo>
                    <a:pt x="1634693" y="4268571"/>
                  </a:lnTo>
                  <a:lnTo>
                    <a:pt x="1639417" y="4230471"/>
                  </a:lnTo>
                  <a:lnTo>
                    <a:pt x="1639417" y="2528671"/>
                  </a:lnTo>
                  <a:lnTo>
                    <a:pt x="1639417" y="2490571"/>
                  </a:lnTo>
                  <a:lnTo>
                    <a:pt x="1639417" y="1398371"/>
                  </a:lnTo>
                  <a:lnTo>
                    <a:pt x="1650949" y="1423771"/>
                  </a:lnTo>
                  <a:lnTo>
                    <a:pt x="1662404" y="1449171"/>
                  </a:lnTo>
                  <a:lnTo>
                    <a:pt x="1673733" y="1487271"/>
                  </a:lnTo>
                  <a:lnTo>
                    <a:pt x="1684832" y="1512671"/>
                  </a:lnTo>
                  <a:lnTo>
                    <a:pt x="1695615" y="1550771"/>
                  </a:lnTo>
                  <a:lnTo>
                    <a:pt x="1706016" y="1588871"/>
                  </a:lnTo>
                  <a:lnTo>
                    <a:pt x="1715935" y="1639671"/>
                  </a:lnTo>
                  <a:lnTo>
                    <a:pt x="1725295" y="1677771"/>
                  </a:lnTo>
                  <a:lnTo>
                    <a:pt x="1734019" y="1728571"/>
                  </a:lnTo>
                  <a:lnTo>
                    <a:pt x="1742008" y="1779371"/>
                  </a:lnTo>
                  <a:lnTo>
                    <a:pt x="1749196" y="1842871"/>
                  </a:lnTo>
                  <a:lnTo>
                    <a:pt x="1755482" y="1893671"/>
                  </a:lnTo>
                  <a:lnTo>
                    <a:pt x="1760791" y="1957171"/>
                  </a:lnTo>
                  <a:lnTo>
                    <a:pt x="1765046" y="2020671"/>
                  </a:lnTo>
                  <a:lnTo>
                    <a:pt x="1768157" y="2096871"/>
                  </a:lnTo>
                  <a:lnTo>
                    <a:pt x="1770037" y="2173071"/>
                  </a:lnTo>
                  <a:lnTo>
                    <a:pt x="1770608" y="2249271"/>
                  </a:lnTo>
                  <a:lnTo>
                    <a:pt x="1770405" y="2300071"/>
                  </a:lnTo>
                  <a:lnTo>
                    <a:pt x="1769770" y="2338171"/>
                  </a:lnTo>
                  <a:lnTo>
                    <a:pt x="1768716" y="2388971"/>
                  </a:lnTo>
                  <a:lnTo>
                    <a:pt x="1767205" y="2439771"/>
                  </a:lnTo>
                  <a:lnTo>
                    <a:pt x="1765249" y="2490571"/>
                  </a:lnTo>
                  <a:lnTo>
                    <a:pt x="1762810" y="2541371"/>
                  </a:lnTo>
                  <a:lnTo>
                    <a:pt x="1759915" y="2592171"/>
                  </a:lnTo>
                  <a:lnTo>
                    <a:pt x="1764779" y="2642971"/>
                  </a:lnTo>
                  <a:lnTo>
                    <a:pt x="1783702" y="2681071"/>
                  </a:lnTo>
                  <a:lnTo>
                    <a:pt x="1814360" y="2719171"/>
                  </a:lnTo>
                  <a:lnTo>
                    <a:pt x="1854428" y="2744571"/>
                  </a:lnTo>
                  <a:lnTo>
                    <a:pt x="1901571" y="2757271"/>
                  </a:lnTo>
                  <a:lnTo>
                    <a:pt x="1910461" y="2757271"/>
                  </a:lnTo>
                  <a:lnTo>
                    <a:pt x="1956054" y="2744571"/>
                  </a:lnTo>
                  <a:lnTo>
                    <a:pt x="1996224" y="2719171"/>
                  </a:lnTo>
                  <a:lnTo>
                    <a:pt x="2028634" y="2693771"/>
                  </a:lnTo>
                  <a:lnTo>
                    <a:pt x="2050923" y="2655671"/>
                  </a:lnTo>
                  <a:lnTo>
                    <a:pt x="2060765" y="2604871"/>
                  </a:lnTo>
                  <a:lnTo>
                    <a:pt x="2063788" y="2554071"/>
                  </a:lnTo>
                  <a:lnTo>
                    <a:pt x="2066328" y="2503271"/>
                  </a:lnTo>
                  <a:lnTo>
                    <a:pt x="2068372" y="2452471"/>
                  </a:lnTo>
                  <a:lnTo>
                    <a:pt x="2069960" y="2401671"/>
                  </a:lnTo>
                  <a:lnTo>
                    <a:pt x="2071065" y="2350871"/>
                  </a:lnTo>
                  <a:lnTo>
                    <a:pt x="2071738" y="2300071"/>
                  </a:lnTo>
                  <a:lnTo>
                    <a:pt x="2071776" y="2223871"/>
                  </a:lnTo>
                  <a:close/>
                </a:path>
                <a:path w="4853940" h="4459605">
                  <a:moveTo>
                    <a:pt x="4853406" y="904608"/>
                  </a:moveTo>
                  <a:lnTo>
                    <a:pt x="4780521" y="904608"/>
                  </a:lnTo>
                  <a:lnTo>
                    <a:pt x="4780521" y="977480"/>
                  </a:lnTo>
                  <a:lnTo>
                    <a:pt x="4780521" y="1724291"/>
                  </a:lnTo>
                  <a:lnTo>
                    <a:pt x="3742169" y="1724291"/>
                  </a:lnTo>
                  <a:lnTo>
                    <a:pt x="3742169" y="977480"/>
                  </a:lnTo>
                  <a:lnTo>
                    <a:pt x="4780521" y="977480"/>
                  </a:lnTo>
                  <a:lnTo>
                    <a:pt x="4780521" y="904608"/>
                  </a:lnTo>
                  <a:lnTo>
                    <a:pt x="4280535" y="904608"/>
                  </a:lnTo>
                  <a:lnTo>
                    <a:pt x="4280535" y="714286"/>
                  </a:lnTo>
                  <a:lnTo>
                    <a:pt x="4280535" y="657783"/>
                  </a:lnTo>
                  <a:lnTo>
                    <a:pt x="4224007" y="657783"/>
                  </a:lnTo>
                  <a:lnTo>
                    <a:pt x="4224007" y="714286"/>
                  </a:lnTo>
                  <a:lnTo>
                    <a:pt x="4224007" y="904608"/>
                  </a:lnTo>
                  <a:lnTo>
                    <a:pt x="3669334" y="904608"/>
                  </a:lnTo>
                  <a:lnTo>
                    <a:pt x="3669334" y="1797138"/>
                  </a:lnTo>
                  <a:lnTo>
                    <a:pt x="4223969" y="1797138"/>
                  </a:lnTo>
                  <a:lnTo>
                    <a:pt x="4223994" y="1950986"/>
                  </a:lnTo>
                  <a:lnTo>
                    <a:pt x="3877856" y="1951024"/>
                  </a:lnTo>
                  <a:lnTo>
                    <a:pt x="3877856" y="2179624"/>
                  </a:lnTo>
                  <a:lnTo>
                    <a:pt x="3305010" y="2179624"/>
                  </a:lnTo>
                  <a:lnTo>
                    <a:pt x="3305010" y="2606738"/>
                  </a:lnTo>
                  <a:lnTo>
                    <a:pt x="2404275" y="2606738"/>
                  </a:lnTo>
                  <a:lnTo>
                    <a:pt x="2404275" y="2452852"/>
                  </a:lnTo>
                  <a:lnTo>
                    <a:pt x="2995358" y="2452852"/>
                  </a:lnTo>
                  <a:lnTo>
                    <a:pt x="2995358" y="1560360"/>
                  </a:lnTo>
                  <a:lnTo>
                    <a:pt x="2440698" y="1560360"/>
                  </a:lnTo>
                  <a:lnTo>
                    <a:pt x="2440698" y="1388224"/>
                  </a:lnTo>
                  <a:lnTo>
                    <a:pt x="2695714" y="1388224"/>
                  </a:lnTo>
                  <a:lnTo>
                    <a:pt x="2695714" y="1159637"/>
                  </a:lnTo>
                  <a:lnTo>
                    <a:pt x="3323234" y="1159637"/>
                  </a:lnTo>
                  <a:lnTo>
                    <a:pt x="3323234" y="1086802"/>
                  </a:lnTo>
                  <a:lnTo>
                    <a:pt x="3323234" y="714286"/>
                  </a:lnTo>
                  <a:lnTo>
                    <a:pt x="4224007" y="714286"/>
                  </a:lnTo>
                  <a:lnTo>
                    <a:pt x="4224007" y="657783"/>
                  </a:lnTo>
                  <a:lnTo>
                    <a:pt x="3323234" y="657783"/>
                  </a:lnTo>
                  <a:lnTo>
                    <a:pt x="3323234" y="339991"/>
                  </a:lnTo>
                  <a:lnTo>
                    <a:pt x="3323234" y="267131"/>
                  </a:lnTo>
                  <a:lnTo>
                    <a:pt x="3250361" y="267131"/>
                  </a:lnTo>
                  <a:lnTo>
                    <a:pt x="3250361" y="339991"/>
                  </a:lnTo>
                  <a:lnTo>
                    <a:pt x="3250361" y="1086802"/>
                  </a:lnTo>
                  <a:lnTo>
                    <a:pt x="2212048" y="1086802"/>
                  </a:lnTo>
                  <a:lnTo>
                    <a:pt x="2212048" y="339991"/>
                  </a:lnTo>
                  <a:lnTo>
                    <a:pt x="3250361" y="339991"/>
                  </a:lnTo>
                  <a:lnTo>
                    <a:pt x="3250361" y="267131"/>
                  </a:lnTo>
                  <a:lnTo>
                    <a:pt x="2139175" y="267131"/>
                  </a:lnTo>
                  <a:lnTo>
                    <a:pt x="2139175" y="1159649"/>
                  </a:lnTo>
                  <a:lnTo>
                    <a:pt x="2639149" y="1159649"/>
                  </a:lnTo>
                  <a:lnTo>
                    <a:pt x="2639149" y="1331772"/>
                  </a:lnTo>
                  <a:lnTo>
                    <a:pt x="2384183" y="1331772"/>
                  </a:lnTo>
                  <a:lnTo>
                    <a:pt x="2384183" y="1560385"/>
                  </a:lnTo>
                  <a:lnTo>
                    <a:pt x="2122373" y="1560385"/>
                  </a:lnTo>
                  <a:lnTo>
                    <a:pt x="2126170" y="1578254"/>
                  </a:lnTo>
                  <a:lnTo>
                    <a:pt x="2129828" y="1596364"/>
                  </a:lnTo>
                  <a:lnTo>
                    <a:pt x="2133358" y="1614690"/>
                  </a:lnTo>
                  <a:lnTo>
                    <a:pt x="2136800" y="1633207"/>
                  </a:lnTo>
                  <a:lnTo>
                    <a:pt x="2922498" y="1633207"/>
                  </a:lnTo>
                  <a:lnTo>
                    <a:pt x="2922498" y="2380018"/>
                  </a:lnTo>
                  <a:lnTo>
                    <a:pt x="2183384" y="2380018"/>
                  </a:lnTo>
                  <a:lnTo>
                    <a:pt x="2182952" y="2398077"/>
                  </a:lnTo>
                  <a:lnTo>
                    <a:pt x="2182482" y="2416213"/>
                  </a:lnTo>
                  <a:lnTo>
                    <a:pt x="2181961" y="2434463"/>
                  </a:lnTo>
                  <a:lnTo>
                    <a:pt x="2181377" y="2452852"/>
                  </a:lnTo>
                  <a:lnTo>
                    <a:pt x="2347747" y="2452852"/>
                  </a:lnTo>
                  <a:lnTo>
                    <a:pt x="2347747" y="2663253"/>
                  </a:lnTo>
                  <a:lnTo>
                    <a:pt x="3305022" y="2663253"/>
                  </a:lnTo>
                  <a:lnTo>
                    <a:pt x="3305022" y="3072142"/>
                  </a:lnTo>
                  <a:lnTo>
                    <a:pt x="3877881" y="3072142"/>
                  </a:lnTo>
                  <a:lnTo>
                    <a:pt x="3877881" y="3663150"/>
                  </a:lnTo>
                  <a:lnTo>
                    <a:pt x="3669373" y="3663150"/>
                  </a:lnTo>
                  <a:lnTo>
                    <a:pt x="3669373" y="3327108"/>
                  </a:lnTo>
                  <a:lnTo>
                    <a:pt x="3669373" y="3254298"/>
                  </a:lnTo>
                  <a:lnTo>
                    <a:pt x="3596475" y="3254298"/>
                  </a:lnTo>
                  <a:lnTo>
                    <a:pt x="3596475" y="3327108"/>
                  </a:lnTo>
                  <a:lnTo>
                    <a:pt x="3596475" y="4073918"/>
                  </a:lnTo>
                  <a:lnTo>
                    <a:pt x="2558135" y="4073918"/>
                  </a:lnTo>
                  <a:lnTo>
                    <a:pt x="2558135" y="3327108"/>
                  </a:lnTo>
                  <a:lnTo>
                    <a:pt x="3596475" y="3327108"/>
                  </a:lnTo>
                  <a:lnTo>
                    <a:pt x="3596475" y="3254298"/>
                  </a:lnTo>
                  <a:lnTo>
                    <a:pt x="2485326" y="3254298"/>
                  </a:lnTo>
                  <a:lnTo>
                    <a:pt x="2485326" y="4146778"/>
                  </a:lnTo>
                  <a:lnTo>
                    <a:pt x="3669373" y="4146778"/>
                  </a:lnTo>
                  <a:lnTo>
                    <a:pt x="3669373" y="4073918"/>
                  </a:lnTo>
                  <a:lnTo>
                    <a:pt x="3669373" y="3719677"/>
                  </a:lnTo>
                  <a:lnTo>
                    <a:pt x="3934422" y="3719677"/>
                  </a:lnTo>
                  <a:lnTo>
                    <a:pt x="3934422" y="3663150"/>
                  </a:lnTo>
                  <a:lnTo>
                    <a:pt x="3934422" y="3072142"/>
                  </a:lnTo>
                  <a:lnTo>
                    <a:pt x="4489094" y="3072142"/>
                  </a:lnTo>
                  <a:lnTo>
                    <a:pt x="4489094" y="2999295"/>
                  </a:lnTo>
                  <a:lnTo>
                    <a:pt x="4489094" y="2252484"/>
                  </a:lnTo>
                  <a:lnTo>
                    <a:pt x="4489094" y="2179624"/>
                  </a:lnTo>
                  <a:lnTo>
                    <a:pt x="4416222" y="2179624"/>
                  </a:lnTo>
                  <a:lnTo>
                    <a:pt x="4416222" y="2252484"/>
                  </a:lnTo>
                  <a:lnTo>
                    <a:pt x="4416222" y="2999295"/>
                  </a:lnTo>
                  <a:lnTo>
                    <a:pt x="3377882" y="2999295"/>
                  </a:lnTo>
                  <a:lnTo>
                    <a:pt x="3377882" y="2606738"/>
                  </a:lnTo>
                  <a:lnTo>
                    <a:pt x="3377882" y="2252484"/>
                  </a:lnTo>
                  <a:lnTo>
                    <a:pt x="4416222" y="2252484"/>
                  </a:lnTo>
                  <a:lnTo>
                    <a:pt x="4416222" y="2179624"/>
                  </a:lnTo>
                  <a:lnTo>
                    <a:pt x="3934422" y="2179624"/>
                  </a:lnTo>
                  <a:lnTo>
                    <a:pt x="3934422" y="2007501"/>
                  </a:lnTo>
                  <a:lnTo>
                    <a:pt x="4280509" y="2007539"/>
                  </a:lnTo>
                  <a:lnTo>
                    <a:pt x="4280509" y="1797138"/>
                  </a:lnTo>
                  <a:lnTo>
                    <a:pt x="4853406" y="1797138"/>
                  </a:lnTo>
                  <a:lnTo>
                    <a:pt x="4853406" y="1724291"/>
                  </a:lnTo>
                  <a:lnTo>
                    <a:pt x="4853406" y="977480"/>
                  </a:lnTo>
                  <a:lnTo>
                    <a:pt x="4853406" y="904608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83209" y="8433472"/>
            <a:ext cx="1457324" cy="14573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534400" y="342900"/>
            <a:ext cx="97536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Перечень документов для претендентов, поступающих в магистратуру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Документ о высшем образовании (оригинал с приложениями + 1 копия);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2) Документ удостоверяющий личность (оригинал для сверки +1 копия);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6 фотографий (3*4) и цифровое фото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-носителе в формате JPG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4) Медицинская справка по форме 075/у в электронном формате (с QR-кодом);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5) Сертификат о сдаче комплексного тестирования;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6) Сертификат, подтверждающий владение иностранным языком (при наличии):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английский язык: IELTS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Academic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Testing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Academic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пороговый балл – не менее 6,0;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TOEFL IBT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Internet-based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пороговый балл – не менее 60;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TOEFL PBT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Paper-based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пороговый балл – не менее 498;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немецкий язык: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Deutsche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Sprachpruеfung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fuеr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Hochschulzugang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(DSH,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С1/уровень C1),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TestDaF-Prufung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(NiveauC1/уровень C1);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французский язык: TFI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Franзais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™) – не ниже уровня В1 по секциям чтения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DELF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Diplome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d’Etudes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franзaise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уровень B2, DALF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Diplome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Approfondi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franзaise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уровень C1, TCF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connaissance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franзais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не менее 50 баллов;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7) Документ, подтверждающий трудовую деятельность (для лиц, имеющих трудовой стаж);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8) Список научных и научно-методических работ (в случае их наличия);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9)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скорошиватель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 почтовых конверта (без марок);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10) ЭЦП-ключ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-носителе для подписания договора;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11) Квитанция об оплате за обучение -не менее 25% от годовой стоимости (для поступающих на платное отделение).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342900"/>
            <a:ext cx="853440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Магистратураға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түсетін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талапкерлерге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құжаттар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тізімі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kk-KZ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құжатты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қосымшасы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түпнұсқа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+ 1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көшірмесі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2) Жеке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куәландыратын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паспорт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сәйкестендіру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+1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көшірме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3*4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көлеміндегі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фотосурет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флэш-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дискідегі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JPG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пішіндегі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фотосурет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форматтағы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075/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нысанындағы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QR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коды бар);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тестілеу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тапсырғандағы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сертификат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Шетел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тест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тапсырғаны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сертификат: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IELTS Academic (International English Language Testing System Academic),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6,0;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TOEFL IBT (Test of English as a Foreign Language Internet-based test),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60;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TOEFL PBT (Test of English as a Foreign Language Paper-based test),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498;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Deutsche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Sprachpru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 den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Hochschulzugang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(DSH,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С1/С1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TestDaF-Prufung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С1/С1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француз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TFI (Test de Fran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International™)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тыңдау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секциялары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DELF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Diplome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d’Etudes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en Langue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– B2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DALF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Diplome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Approfondi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Langue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TCF (Test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connaissance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50 (бар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ғылыми-әдістемелік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тізімі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9)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скорошиватель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конверті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маркасыз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Келісім-шартқа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флэш-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дискідегі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ЭЦҚ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ақысын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төлегені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түбіртек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25%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бөлімге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түсетіндер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1059" y="-100993"/>
            <a:ext cx="19509059" cy="10343842"/>
            <a:chOff x="2794" y="11"/>
            <a:chExt cx="19509059" cy="1034384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3854" y="56854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94" y="11"/>
              <a:ext cx="18282920" cy="10283190"/>
            </a:xfrm>
            <a:custGeom>
              <a:avLst/>
              <a:gdLst/>
              <a:ahLst/>
              <a:cxnLst/>
              <a:rect l="l" t="t" r="r" b="b"/>
              <a:pathLst>
                <a:path w="18282920" h="10283190">
                  <a:moveTo>
                    <a:pt x="18282400" y="9939972"/>
                  </a:moveTo>
                  <a:lnTo>
                    <a:pt x="0" y="9939972"/>
                  </a:lnTo>
                  <a:lnTo>
                    <a:pt x="0" y="10282872"/>
                  </a:lnTo>
                  <a:lnTo>
                    <a:pt x="18282400" y="10282872"/>
                  </a:lnTo>
                  <a:lnTo>
                    <a:pt x="18282400" y="9939972"/>
                  </a:lnTo>
                  <a:close/>
                </a:path>
                <a:path w="18282920" h="10283190">
                  <a:moveTo>
                    <a:pt x="182824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8282400" y="342900"/>
                  </a:lnTo>
                  <a:lnTo>
                    <a:pt x="18282400" y="0"/>
                  </a:lnTo>
                  <a:close/>
                </a:path>
              </a:pathLst>
            </a:custGeom>
            <a:solidFill>
              <a:srgbClr val="606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510571" y="6346457"/>
              <a:ext cx="612140" cy="243204"/>
            </a:xfrm>
            <a:custGeom>
              <a:avLst/>
              <a:gdLst/>
              <a:ahLst/>
              <a:cxnLst/>
              <a:rect l="l" t="t" r="r" b="b"/>
              <a:pathLst>
                <a:path w="612140" h="243204">
                  <a:moveTo>
                    <a:pt x="16290" y="243024"/>
                  </a:moveTo>
                  <a:lnTo>
                    <a:pt x="10610" y="242009"/>
                  </a:lnTo>
                  <a:lnTo>
                    <a:pt x="5963" y="239194"/>
                  </a:lnTo>
                  <a:lnTo>
                    <a:pt x="2120" y="235442"/>
                  </a:lnTo>
                  <a:lnTo>
                    <a:pt x="0" y="230191"/>
                  </a:lnTo>
                  <a:lnTo>
                    <a:pt x="721" y="222293"/>
                  </a:lnTo>
                  <a:lnTo>
                    <a:pt x="34994" y="174409"/>
                  </a:lnTo>
                  <a:lnTo>
                    <a:pt x="107641" y="128163"/>
                  </a:lnTo>
                  <a:lnTo>
                    <a:pt x="160854" y="109719"/>
                  </a:lnTo>
                  <a:lnTo>
                    <a:pt x="214392" y="98090"/>
                  </a:lnTo>
                  <a:lnTo>
                    <a:pt x="267466" y="91333"/>
                  </a:lnTo>
                  <a:lnTo>
                    <a:pt x="319286" y="87509"/>
                  </a:lnTo>
                  <a:lnTo>
                    <a:pt x="369064" y="84676"/>
                  </a:lnTo>
                  <a:lnTo>
                    <a:pt x="416010" y="80893"/>
                  </a:lnTo>
                  <a:lnTo>
                    <a:pt x="480758" y="71369"/>
                  </a:lnTo>
                  <a:lnTo>
                    <a:pt x="536369" y="54069"/>
                  </a:lnTo>
                  <a:lnTo>
                    <a:pt x="580159" y="28539"/>
                  </a:lnTo>
                  <a:lnTo>
                    <a:pt x="611688" y="0"/>
                  </a:lnTo>
                  <a:lnTo>
                    <a:pt x="601871" y="17914"/>
                  </a:lnTo>
                  <a:lnTo>
                    <a:pt x="569474" y="55269"/>
                  </a:lnTo>
                  <a:lnTo>
                    <a:pt x="519537" y="87977"/>
                  </a:lnTo>
                  <a:lnTo>
                    <a:pt x="456324" y="110807"/>
                  </a:lnTo>
                  <a:lnTo>
                    <a:pt x="373429" y="126926"/>
                  </a:lnTo>
                  <a:lnTo>
                    <a:pt x="273373" y="140336"/>
                  </a:lnTo>
                  <a:lnTo>
                    <a:pt x="223483" y="148730"/>
                  </a:lnTo>
                  <a:lnTo>
                    <a:pt x="175016" y="160395"/>
                  </a:lnTo>
                  <a:lnTo>
                    <a:pt x="128971" y="176937"/>
                  </a:lnTo>
                  <a:lnTo>
                    <a:pt x="92394" y="195604"/>
                  </a:lnTo>
                  <a:lnTo>
                    <a:pt x="47200" y="226247"/>
                  </a:lnTo>
                  <a:lnTo>
                    <a:pt x="33477" y="235683"/>
                  </a:lnTo>
                  <a:lnTo>
                    <a:pt x="23685" y="241246"/>
                  </a:lnTo>
                  <a:lnTo>
                    <a:pt x="16290" y="243024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958549" y="6427024"/>
              <a:ext cx="1997075" cy="593725"/>
            </a:xfrm>
            <a:custGeom>
              <a:avLst/>
              <a:gdLst/>
              <a:ahLst/>
              <a:cxnLst/>
              <a:rect l="l" t="t" r="r" b="b"/>
              <a:pathLst>
                <a:path w="1997075" h="593725">
                  <a:moveTo>
                    <a:pt x="1030298" y="593652"/>
                  </a:moveTo>
                  <a:lnTo>
                    <a:pt x="0" y="486890"/>
                  </a:lnTo>
                  <a:lnTo>
                    <a:pt x="914105" y="0"/>
                  </a:lnTo>
                  <a:lnTo>
                    <a:pt x="1996993" y="96487"/>
                  </a:lnTo>
                  <a:lnTo>
                    <a:pt x="1030298" y="593652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85259" y="6581400"/>
              <a:ext cx="1155065" cy="601980"/>
            </a:xfrm>
            <a:custGeom>
              <a:avLst/>
              <a:gdLst/>
              <a:ahLst/>
              <a:cxnLst/>
              <a:rect l="l" t="t" r="r" b="b"/>
              <a:pathLst>
                <a:path w="1155065" h="601979">
                  <a:moveTo>
                    <a:pt x="74758" y="601379"/>
                  </a:moveTo>
                  <a:lnTo>
                    <a:pt x="0" y="219536"/>
                  </a:lnTo>
                  <a:lnTo>
                    <a:pt x="4610" y="211997"/>
                  </a:lnTo>
                  <a:lnTo>
                    <a:pt x="20426" y="202570"/>
                  </a:lnTo>
                  <a:lnTo>
                    <a:pt x="82388" y="178970"/>
                  </a:lnTo>
                  <a:lnTo>
                    <a:pt x="126892" y="165258"/>
                  </a:lnTo>
                  <a:lnTo>
                    <a:pt x="179316" y="150578"/>
                  </a:lnTo>
                  <a:lnTo>
                    <a:pt x="238838" y="135160"/>
                  </a:lnTo>
                  <a:lnTo>
                    <a:pt x="304637" y="119235"/>
                  </a:lnTo>
                  <a:lnTo>
                    <a:pt x="375891" y="103033"/>
                  </a:lnTo>
                  <a:lnTo>
                    <a:pt x="451779" y="86783"/>
                  </a:lnTo>
                  <a:lnTo>
                    <a:pt x="531479" y="70717"/>
                  </a:lnTo>
                  <a:lnTo>
                    <a:pt x="611346" y="55587"/>
                  </a:lnTo>
                  <a:lnTo>
                    <a:pt x="687757" y="42061"/>
                  </a:lnTo>
                  <a:lnTo>
                    <a:pt x="759861" y="30236"/>
                  </a:lnTo>
                  <a:lnTo>
                    <a:pt x="826812" y="20208"/>
                  </a:lnTo>
                  <a:lnTo>
                    <a:pt x="887759" y="12075"/>
                  </a:lnTo>
                  <a:lnTo>
                    <a:pt x="941855" y="5931"/>
                  </a:lnTo>
                  <a:lnTo>
                    <a:pt x="988250" y="1874"/>
                  </a:lnTo>
                  <a:lnTo>
                    <a:pt x="1026096" y="0"/>
                  </a:lnTo>
                  <a:lnTo>
                    <a:pt x="1054545" y="404"/>
                  </a:lnTo>
                  <a:lnTo>
                    <a:pt x="1072747" y="3185"/>
                  </a:lnTo>
                  <a:lnTo>
                    <a:pt x="1079853" y="8437"/>
                  </a:lnTo>
                  <a:lnTo>
                    <a:pt x="1154577" y="390269"/>
                  </a:lnTo>
                  <a:lnTo>
                    <a:pt x="74758" y="601379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50549" y="6605513"/>
              <a:ext cx="617220" cy="524510"/>
            </a:xfrm>
            <a:custGeom>
              <a:avLst/>
              <a:gdLst/>
              <a:ahLst/>
              <a:cxnLst/>
              <a:rect l="l" t="t" r="r" b="b"/>
              <a:pathLst>
                <a:path w="617219" h="524509">
                  <a:moveTo>
                    <a:pt x="82098" y="523943"/>
                  </a:moveTo>
                  <a:lnTo>
                    <a:pt x="0" y="104487"/>
                  </a:lnTo>
                  <a:lnTo>
                    <a:pt x="48353" y="92990"/>
                  </a:lnTo>
                  <a:lnTo>
                    <a:pt x="99454" y="81366"/>
                  </a:lnTo>
                  <a:lnTo>
                    <a:pt x="153002" y="69699"/>
                  </a:lnTo>
                  <a:lnTo>
                    <a:pt x="208697" y="58072"/>
                  </a:lnTo>
                  <a:lnTo>
                    <a:pt x="266235" y="46569"/>
                  </a:lnTo>
                  <a:lnTo>
                    <a:pt x="323862" y="35554"/>
                  </a:lnTo>
                  <a:lnTo>
                    <a:pt x="379828" y="25355"/>
                  </a:lnTo>
                  <a:lnTo>
                    <a:pt x="433819" y="16008"/>
                  </a:lnTo>
                  <a:lnTo>
                    <a:pt x="485520" y="7544"/>
                  </a:lnTo>
                  <a:lnTo>
                    <a:pt x="534617" y="0"/>
                  </a:lnTo>
                  <a:lnTo>
                    <a:pt x="616727" y="419432"/>
                  </a:lnTo>
                  <a:lnTo>
                    <a:pt x="82098" y="523943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60005" y="6963226"/>
              <a:ext cx="1080135" cy="228600"/>
            </a:xfrm>
            <a:custGeom>
              <a:avLst/>
              <a:gdLst/>
              <a:ahLst/>
              <a:cxnLst/>
              <a:rect l="l" t="t" r="r" b="b"/>
              <a:pathLst>
                <a:path w="1080134" h="228600">
                  <a:moveTo>
                    <a:pt x="53758" y="227973"/>
                  </a:moveTo>
                  <a:lnTo>
                    <a:pt x="25310" y="227569"/>
                  </a:lnTo>
                  <a:lnTo>
                    <a:pt x="7108" y="224790"/>
                  </a:lnTo>
                  <a:lnTo>
                    <a:pt x="0" y="219541"/>
                  </a:lnTo>
                  <a:lnTo>
                    <a:pt x="4602" y="211999"/>
                  </a:lnTo>
                  <a:lnTo>
                    <a:pt x="46610" y="191484"/>
                  </a:lnTo>
                  <a:lnTo>
                    <a:pt x="126876" y="165257"/>
                  </a:lnTo>
                  <a:lnTo>
                    <a:pt x="179301" y="150577"/>
                  </a:lnTo>
                  <a:lnTo>
                    <a:pt x="238823" y="135159"/>
                  </a:lnTo>
                  <a:lnTo>
                    <a:pt x="304622" y="119233"/>
                  </a:lnTo>
                  <a:lnTo>
                    <a:pt x="375875" y="103030"/>
                  </a:lnTo>
                  <a:lnTo>
                    <a:pt x="451760" y="86779"/>
                  </a:lnTo>
                  <a:lnTo>
                    <a:pt x="531455" y="70710"/>
                  </a:lnTo>
                  <a:lnTo>
                    <a:pt x="611336" y="55583"/>
                  </a:lnTo>
                  <a:lnTo>
                    <a:pt x="687756" y="42059"/>
                  </a:lnTo>
                  <a:lnTo>
                    <a:pt x="759866" y="30236"/>
                  </a:lnTo>
                  <a:lnTo>
                    <a:pt x="826819" y="20210"/>
                  </a:lnTo>
                  <a:lnTo>
                    <a:pt x="887766" y="12076"/>
                  </a:lnTo>
                  <a:lnTo>
                    <a:pt x="941860" y="5933"/>
                  </a:lnTo>
                  <a:lnTo>
                    <a:pt x="988253" y="1875"/>
                  </a:lnTo>
                  <a:lnTo>
                    <a:pt x="1026097" y="0"/>
                  </a:lnTo>
                  <a:lnTo>
                    <a:pt x="1054543" y="403"/>
                  </a:lnTo>
                  <a:lnTo>
                    <a:pt x="1072745" y="3181"/>
                  </a:lnTo>
                  <a:lnTo>
                    <a:pt x="1079853" y="8431"/>
                  </a:lnTo>
                  <a:lnTo>
                    <a:pt x="1075246" y="15972"/>
                  </a:lnTo>
                  <a:lnTo>
                    <a:pt x="1033233" y="36489"/>
                  </a:lnTo>
                  <a:lnTo>
                    <a:pt x="952967" y="62718"/>
                  </a:lnTo>
                  <a:lnTo>
                    <a:pt x="900544" y="77399"/>
                  </a:lnTo>
                  <a:lnTo>
                    <a:pt x="841024" y="92818"/>
                  </a:lnTo>
                  <a:lnTo>
                    <a:pt x="775227" y="108743"/>
                  </a:lnTo>
                  <a:lnTo>
                    <a:pt x="703976" y="124945"/>
                  </a:lnTo>
                  <a:lnTo>
                    <a:pt x="628092" y="141195"/>
                  </a:lnTo>
                  <a:lnTo>
                    <a:pt x="548398" y="157261"/>
                  </a:lnTo>
                  <a:lnTo>
                    <a:pt x="468519" y="172391"/>
                  </a:lnTo>
                  <a:lnTo>
                    <a:pt x="392101" y="185916"/>
                  </a:lnTo>
                  <a:lnTo>
                    <a:pt x="319992" y="197740"/>
                  </a:lnTo>
                  <a:lnTo>
                    <a:pt x="253039" y="207767"/>
                  </a:lnTo>
                  <a:lnTo>
                    <a:pt x="192092" y="215899"/>
                  </a:lnTo>
                  <a:lnTo>
                    <a:pt x="137997" y="222042"/>
                  </a:lnTo>
                  <a:lnTo>
                    <a:pt x="91603" y="226099"/>
                  </a:lnTo>
                  <a:lnTo>
                    <a:pt x="53758" y="227973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62145" y="6148106"/>
              <a:ext cx="241312" cy="2557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094310" y="6601093"/>
              <a:ext cx="382905" cy="523875"/>
            </a:xfrm>
            <a:custGeom>
              <a:avLst/>
              <a:gdLst/>
              <a:ahLst/>
              <a:cxnLst/>
              <a:rect l="l" t="t" r="r" b="b"/>
              <a:pathLst>
                <a:path w="382904" h="523875">
                  <a:moveTo>
                    <a:pt x="380841" y="523535"/>
                  </a:moveTo>
                  <a:lnTo>
                    <a:pt x="370571" y="483148"/>
                  </a:lnTo>
                  <a:lnTo>
                    <a:pt x="348671" y="438571"/>
                  </a:lnTo>
                  <a:lnTo>
                    <a:pt x="312644" y="394319"/>
                  </a:lnTo>
                  <a:lnTo>
                    <a:pt x="264916" y="351449"/>
                  </a:lnTo>
                  <a:lnTo>
                    <a:pt x="228641" y="322925"/>
                  </a:lnTo>
                  <a:lnTo>
                    <a:pt x="189533" y="293639"/>
                  </a:lnTo>
                  <a:lnTo>
                    <a:pt x="149292" y="262435"/>
                  </a:lnTo>
                  <a:lnTo>
                    <a:pt x="109618" y="228158"/>
                  </a:lnTo>
                  <a:lnTo>
                    <a:pt x="72208" y="189652"/>
                  </a:lnTo>
                  <a:lnTo>
                    <a:pt x="38762" y="145762"/>
                  </a:lnTo>
                  <a:lnTo>
                    <a:pt x="16275" y="103420"/>
                  </a:lnTo>
                  <a:lnTo>
                    <a:pt x="229" y="41749"/>
                  </a:lnTo>
                  <a:lnTo>
                    <a:pt x="0" y="23057"/>
                  </a:lnTo>
                  <a:lnTo>
                    <a:pt x="2513" y="10968"/>
                  </a:lnTo>
                  <a:lnTo>
                    <a:pt x="6206" y="4128"/>
                  </a:lnTo>
                  <a:lnTo>
                    <a:pt x="10788" y="988"/>
                  </a:lnTo>
                  <a:lnTo>
                    <a:pt x="15973" y="0"/>
                  </a:lnTo>
                  <a:lnTo>
                    <a:pt x="21280" y="220"/>
                  </a:lnTo>
                  <a:lnTo>
                    <a:pt x="42604" y="32923"/>
                  </a:lnTo>
                  <a:lnTo>
                    <a:pt x="50466" y="54353"/>
                  </a:lnTo>
                  <a:lnTo>
                    <a:pt x="62890" y="82428"/>
                  </a:lnTo>
                  <a:lnTo>
                    <a:pt x="82646" y="117491"/>
                  </a:lnTo>
                  <a:lnTo>
                    <a:pt x="111264" y="155941"/>
                  </a:lnTo>
                  <a:lnTo>
                    <a:pt x="144511" y="191726"/>
                  </a:lnTo>
                  <a:lnTo>
                    <a:pt x="180698" y="225617"/>
                  </a:lnTo>
                  <a:lnTo>
                    <a:pt x="255133" y="290794"/>
                  </a:lnTo>
                  <a:lnTo>
                    <a:pt x="290003" y="323621"/>
                  </a:lnTo>
                  <a:lnTo>
                    <a:pt x="335397" y="375020"/>
                  </a:lnTo>
                  <a:lnTo>
                    <a:pt x="367201" y="428797"/>
                  </a:lnTo>
                  <a:lnTo>
                    <a:pt x="381241" y="480675"/>
                  </a:lnTo>
                  <a:lnTo>
                    <a:pt x="382533" y="503581"/>
                  </a:lnTo>
                  <a:lnTo>
                    <a:pt x="380841" y="523535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11002" y="5519196"/>
              <a:ext cx="1316990" cy="1497330"/>
            </a:xfrm>
            <a:custGeom>
              <a:avLst/>
              <a:gdLst/>
              <a:ahLst/>
              <a:cxnLst/>
              <a:rect l="l" t="t" r="r" b="b"/>
              <a:pathLst>
                <a:path w="1316990" h="1497329">
                  <a:moveTo>
                    <a:pt x="1316626" y="1497316"/>
                  </a:moveTo>
                  <a:lnTo>
                    <a:pt x="418226" y="924645"/>
                  </a:lnTo>
                  <a:lnTo>
                    <a:pt x="0" y="0"/>
                  </a:lnTo>
                  <a:lnTo>
                    <a:pt x="863745" y="533250"/>
                  </a:lnTo>
                  <a:lnTo>
                    <a:pt x="1316626" y="1497316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30839" y="5824577"/>
              <a:ext cx="999490" cy="1061720"/>
            </a:xfrm>
            <a:custGeom>
              <a:avLst/>
              <a:gdLst/>
              <a:ahLst/>
              <a:cxnLst/>
              <a:rect l="l" t="t" r="r" b="b"/>
              <a:pathLst>
                <a:path w="999490" h="1061720">
                  <a:moveTo>
                    <a:pt x="711917" y="1061358"/>
                  </a:moveTo>
                  <a:lnTo>
                    <a:pt x="0" y="251755"/>
                  </a:lnTo>
                  <a:lnTo>
                    <a:pt x="286549" y="0"/>
                  </a:lnTo>
                  <a:lnTo>
                    <a:pt x="295208" y="170"/>
                  </a:lnTo>
                  <a:lnTo>
                    <a:pt x="333324" y="25592"/>
                  </a:lnTo>
                  <a:lnTo>
                    <a:pt x="395168" y="80573"/>
                  </a:lnTo>
                  <a:lnTo>
                    <a:pt x="433485" y="117692"/>
                  </a:lnTo>
                  <a:lnTo>
                    <a:pt x="475932" y="160455"/>
                  </a:lnTo>
                  <a:lnTo>
                    <a:pt x="521906" y="208278"/>
                  </a:lnTo>
                  <a:lnTo>
                    <a:pt x="570807" y="260580"/>
                  </a:lnTo>
                  <a:lnTo>
                    <a:pt x="622034" y="316778"/>
                  </a:lnTo>
                  <a:lnTo>
                    <a:pt x="674987" y="376291"/>
                  </a:lnTo>
                  <a:lnTo>
                    <a:pt x="727238" y="436419"/>
                  </a:lnTo>
                  <a:lnTo>
                    <a:pt x="776421" y="494411"/>
                  </a:lnTo>
                  <a:lnTo>
                    <a:pt x="822037" y="549597"/>
                  </a:lnTo>
                  <a:lnTo>
                    <a:pt x="863584" y="601307"/>
                  </a:lnTo>
                  <a:lnTo>
                    <a:pt x="900563" y="648870"/>
                  </a:lnTo>
                  <a:lnTo>
                    <a:pt x="932473" y="691616"/>
                  </a:lnTo>
                  <a:lnTo>
                    <a:pt x="958814" y="728874"/>
                  </a:lnTo>
                  <a:lnTo>
                    <a:pt x="992786" y="784247"/>
                  </a:lnTo>
                  <a:lnTo>
                    <a:pt x="999418" y="801021"/>
                  </a:lnTo>
                  <a:lnTo>
                    <a:pt x="998479" y="809626"/>
                  </a:lnTo>
                  <a:lnTo>
                    <a:pt x="711917" y="1061358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10565" y="6004163"/>
              <a:ext cx="667385" cy="677545"/>
            </a:xfrm>
            <a:custGeom>
              <a:avLst/>
              <a:gdLst/>
              <a:ahLst/>
              <a:cxnLst/>
              <a:rect l="l" t="t" r="r" b="b"/>
              <a:pathLst>
                <a:path w="667384" h="677545">
                  <a:moveTo>
                    <a:pt x="352464" y="677404"/>
                  </a:moveTo>
                  <a:lnTo>
                    <a:pt x="0" y="276538"/>
                  </a:lnTo>
                  <a:lnTo>
                    <a:pt x="314775" y="0"/>
                  </a:lnTo>
                  <a:lnTo>
                    <a:pt x="348383" y="35241"/>
                  </a:lnTo>
                  <a:lnTo>
                    <a:pt x="383459" y="72747"/>
                  </a:lnTo>
                  <a:lnTo>
                    <a:pt x="419780" y="112303"/>
                  </a:lnTo>
                  <a:lnTo>
                    <a:pt x="457121" y="153694"/>
                  </a:lnTo>
                  <a:lnTo>
                    <a:pt x="495260" y="196706"/>
                  </a:lnTo>
                  <a:lnTo>
                    <a:pt x="533045" y="240032"/>
                  </a:lnTo>
                  <a:lnTo>
                    <a:pt x="569320" y="282360"/>
                  </a:lnTo>
                  <a:lnTo>
                    <a:pt x="603902" y="323440"/>
                  </a:lnTo>
                  <a:lnTo>
                    <a:pt x="636607" y="363025"/>
                  </a:lnTo>
                  <a:lnTo>
                    <a:pt x="667251" y="400865"/>
                  </a:lnTo>
                  <a:lnTo>
                    <a:pt x="352464" y="677404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29900" y="6076333"/>
              <a:ext cx="714375" cy="809625"/>
            </a:xfrm>
            <a:custGeom>
              <a:avLst/>
              <a:gdLst/>
              <a:ahLst/>
              <a:cxnLst/>
              <a:rect l="l" t="t" r="r" b="b"/>
              <a:pathLst>
                <a:path w="714375" h="809625">
                  <a:moveTo>
                    <a:pt x="712856" y="809602"/>
                  </a:moveTo>
                  <a:lnTo>
                    <a:pt x="666083" y="784009"/>
                  </a:lnTo>
                  <a:lnTo>
                    <a:pt x="604241" y="729036"/>
                  </a:lnTo>
                  <a:lnTo>
                    <a:pt x="565925" y="691921"/>
                  </a:lnTo>
                  <a:lnTo>
                    <a:pt x="523479" y="649164"/>
                  </a:lnTo>
                  <a:lnTo>
                    <a:pt x="477505" y="601346"/>
                  </a:lnTo>
                  <a:lnTo>
                    <a:pt x="428603" y="549049"/>
                  </a:lnTo>
                  <a:lnTo>
                    <a:pt x="377374" y="492855"/>
                  </a:lnTo>
                  <a:lnTo>
                    <a:pt x="324419" y="433346"/>
                  </a:lnTo>
                  <a:lnTo>
                    <a:pt x="272171" y="373209"/>
                  </a:lnTo>
                  <a:lnTo>
                    <a:pt x="222990" y="315210"/>
                  </a:lnTo>
                  <a:lnTo>
                    <a:pt x="177376" y="260018"/>
                  </a:lnTo>
                  <a:lnTo>
                    <a:pt x="135830" y="208305"/>
                  </a:lnTo>
                  <a:lnTo>
                    <a:pt x="98853" y="160740"/>
                  </a:lnTo>
                  <a:lnTo>
                    <a:pt x="66943" y="117993"/>
                  </a:lnTo>
                  <a:lnTo>
                    <a:pt x="40603" y="80736"/>
                  </a:lnTo>
                  <a:lnTo>
                    <a:pt x="6631" y="25368"/>
                  </a:lnTo>
                  <a:lnTo>
                    <a:pt x="0" y="8599"/>
                  </a:lnTo>
                  <a:lnTo>
                    <a:pt x="939" y="0"/>
                  </a:lnTo>
                  <a:lnTo>
                    <a:pt x="47712" y="25588"/>
                  </a:lnTo>
                  <a:lnTo>
                    <a:pt x="109554" y="80564"/>
                  </a:lnTo>
                  <a:lnTo>
                    <a:pt x="147870" y="117681"/>
                  </a:lnTo>
                  <a:lnTo>
                    <a:pt x="190316" y="160441"/>
                  </a:lnTo>
                  <a:lnTo>
                    <a:pt x="236290" y="208263"/>
                  </a:lnTo>
                  <a:lnTo>
                    <a:pt x="285192" y="260565"/>
                  </a:lnTo>
                  <a:lnTo>
                    <a:pt x="336421" y="316764"/>
                  </a:lnTo>
                  <a:lnTo>
                    <a:pt x="389376" y="376279"/>
                  </a:lnTo>
                  <a:lnTo>
                    <a:pt x="441624" y="436410"/>
                  </a:lnTo>
                  <a:lnTo>
                    <a:pt x="490806" y="494405"/>
                  </a:lnTo>
                  <a:lnTo>
                    <a:pt x="536421" y="549593"/>
                  </a:lnTo>
                  <a:lnTo>
                    <a:pt x="577968" y="601303"/>
                  </a:lnTo>
                  <a:lnTo>
                    <a:pt x="614946" y="648866"/>
                  </a:lnTo>
                  <a:lnTo>
                    <a:pt x="646856" y="691611"/>
                  </a:lnTo>
                  <a:lnTo>
                    <a:pt x="673197" y="728867"/>
                  </a:lnTo>
                  <a:lnTo>
                    <a:pt x="707168" y="784234"/>
                  </a:lnTo>
                  <a:lnTo>
                    <a:pt x="713798" y="801003"/>
                  </a:lnTo>
                  <a:lnTo>
                    <a:pt x="712856" y="809602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446821" y="7072845"/>
              <a:ext cx="106045" cy="311785"/>
            </a:xfrm>
            <a:custGeom>
              <a:avLst/>
              <a:gdLst/>
              <a:ahLst/>
              <a:cxnLst/>
              <a:rect l="l" t="t" r="r" b="b"/>
              <a:pathLst>
                <a:path w="106045" h="311784">
                  <a:moveTo>
                    <a:pt x="67967" y="311434"/>
                  </a:moveTo>
                  <a:lnTo>
                    <a:pt x="55393" y="292084"/>
                  </a:lnTo>
                  <a:lnTo>
                    <a:pt x="39492" y="275299"/>
                  </a:lnTo>
                  <a:lnTo>
                    <a:pt x="20837" y="261886"/>
                  </a:lnTo>
                  <a:lnTo>
                    <a:pt x="0" y="252653"/>
                  </a:lnTo>
                  <a:lnTo>
                    <a:pt x="781" y="251463"/>
                  </a:lnTo>
                  <a:lnTo>
                    <a:pt x="1225" y="250938"/>
                  </a:lnTo>
                  <a:lnTo>
                    <a:pt x="11937" y="239861"/>
                  </a:lnTo>
                  <a:lnTo>
                    <a:pt x="29150" y="218068"/>
                  </a:lnTo>
                  <a:lnTo>
                    <a:pt x="43286" y="184582"/>
                  </a:lnTo>
                  <a:lnTo>
                    <a:pt x="44771" y="138426"/>
                  </a:lnTo>
                  <a:lnTo>
                    <a:pt x="41371" y="113059"/>
                  </a:lnTo>
                  <a:lnTo>
                    <a:pt x="36804" y="88094"/>
                  </a:lnTo>
                  <a:lnTo>
                    <a:pt x="31962" y="64552"/>
                  </a:lnTo>
                  <a:lnTo>
                    <a:pt x="27735" y="43455"/>
                  </a:lnTo>
                  <a:lnTo>
                    <a:pt x="24354" y="25631"/>
                  </a:lnTo>
                  <a:lnTo>
                    <a:pt x="21996" y="11913"/>
                  </a:lnTo>
                  <a:lnTo>
                    <a:pt x="20116" y="0"/>
                  </a:lnTo>
                  <a:lnTo>
                    <a:pt x="25677" y="10678"/>
                  </a:lnTo>
                  <a:lnTo>
                    <a:pt x="32220" y="22867"/>
                  </a:lnTo>
                  <a:lnTo>
                    <a:pt x="40979" y="38580"/>
                  </a:lnTo>
                  <a:lnTo>
                    <a:pt x="51553" y="57179"/>
                  </a:lnTo>
                  <a:lnTo>
                    <a:pt x="63583" y="78093"/>
                  </a:lnTo>
                  <a:lnTo>
                    <a:pt x="76168" y="101296"/>
                  </a:lnTo>
                  <a:lnTo>
                    <a:pt x="88410" y="126763"/>
                  </a:lnTo>
                  <a:lnTo>
                    <a:pt x="98788" y="154830"/>
                  </a:lnTo>
                  <a:lnTo>
                    <a:pt x="104686" y="185652"/>
                  </a:lnTo>
                  <a:lnTo>
                    <a:pt x="105427" y="216785"/>
                  </a:lnTo>
                  <a:lnTo>
                    <a:pt x="100335" y="245783"/>
                  </a:lnTo>
                  <a:lnTo>
                    <a:pt x="83499" y="288233"/>
                  </a:lnTo>
                  <a:lnTo>
                    <a:pt x="69192" y="310267"/>
                  </a:lnTo>
                  <a:lnTo>
                    <a:pt x="67967" y="311434"/>
                  </a:lnTo>
                  <a:close/>
                </a:path>
              </a:pathLst>
            </a:custGeom>
            <a:solidFill>
              <a:srgbClr val="E3A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9432" y="7058980"/>
              <a:ext cx="76549" cy="765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960424" y="4595728"/>
              <a:ext cx="257175" cy="452755"/>
            </a:xfrm>
            <a:custGeom>
              <a:avLst/>
              <a:gdLst/>
              <a:ahLst/>
              <a:cxnLst/>
              <a:rect l="l" t="t" r="r" b="b"/>
              <a:pathLst>
                <a:path w="257175" h="452754">
                  <a:moveTo>
                    <a:pt x="16627" y="452281"/>
                  </a:moveTo>
                  <a:lnTo>
                    <a:pt x="0" y="435830"/>
                  </a:lnTo>
                  <a:lnTo>
                    <a:pt x="18584" y="415620"/>
                  </a:lnTo>
                  <a:lnTo>
                    <a:pt x="31395" y="402470"/>
                  </a:lnTo>
                  <a:lnTo>
                    <a:pt x="47436" y="383697"/>
                  </a:lnTo>
                  <a:lnTo>
                    <a:pt x="87017" y="315940"/>
                  </a:lnTo>
                  <a:lnTo>
                    <a:pt x="103282" y="271487"/>
                  </a:lnTo>
                  <a:lnTo>
                    <a:pt x="116757" y="225467"/>
                  </a:lnTo>
                  <a:lnTo>
                    <a:pt x="129421" y="179532"/>
                  </a:lnTo>
                  <a:lnTo>
                    <a:pt x="143251" y="135336"/>
                  </a:lnTo>
                  <a:lnTo>
                    <a:pt x="164725" y="84567"/>
                  </a:lnTo>
                  <a:lnTo>
                    <a:pt x="192666" y="42826"/>
                  </a:lnTo>
                  <a:lnTo>
                    <a:pt x="225371" y="14607"/>
                  </a:lnTo>
                  <a:lnTo>
                    <a:pt x="256562" y="0"/>
                  </a:lnTo>
                  <a:lnTo>
                    <a:pt x="243872" y="9533"/>
                  </a:lnTo>
                  <a:lnTo>
                    <a:pt x="230873" y="21481"/>
                  </a:lnTo>
                  <a:lnTo>
                    <a:pt x="206190" y="52856"/>
                  </a:lnTo>
                  <a:lnTo>
                    <a:pt x="186631" y="94342"/>
                  </a:lnTo>
                  <a:lnTo>
                    <a:pt x="172165" y="143815"/>
                  </a:lnTo>
                  <a:lnTo>
                    <a:pt x="162597" y="187548"/>
                  </a:lnTo>
                  <a:lnTo>
                    <a:pt x="153236" y="234381"/>
                  </a:lnTo>
                  <a:lnTo>
                    <a:pt x="141614" y="282880"/>
                  </a:lnTo>
                  <a:lnTo>
                    <a:pt x="125266" y="331614"/>
                  </a:lnTo>
                  <a:lnTo>
                    <a:pt x="101724" y="379148"/>
                  </a:lnTo>
                  <a:lnTo>
                    <a:pt x="78854" y="410159"/>
                  </a:lnTo>
                  <a:lnTo>
                    <a:pt x="39722" y="443219"/>
                  </a:lnTo>
                  <a:lnTo>
                    <a:pt x="26265" y="449884"/>
                  </a:lnTo>
                  <a:lnTo>
                    <a:pt x="16627" y="452281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08862" y="4848731"/>
              <a:ext cx="1313180" cy="919480"/>
            </a:xfrm>
            <a:custGeom>
              <a:avLst/>
              <a:gdLst/>
              <a:ahLst/>
              <a:cxnLst/>
              <a:rect l="l" t="t" r="r" b="b"/>
              <a:pathLst>
                <a:path w="1313180" h="919479">
                  <a:moveTo>
                    <a:pt x="0" y="919035"/>
                  </a:moveTo>
                  <a:lnTo>
                    <a:pt x="502518" y="276457"/>
                  </a:lnTo>
                  <a:lnTo>
                    <a:pt x="1312986" y="0"/>
                  </a:lnTo>
                  <a:lnTo>
                    <a:pt x="775976" y="666767"/>
                  </a:lnTo>
                  <a:lnTo>
                    <a:pt x="0" y="919035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280010" y="5052039"/>
              <a:ext cx="886460" cy="749300"/>
            </a:xfrm>
            <a:custGeom>
              <a:avLst/>
              <a:gdLst/>
              <a:ahLst/>
              <a:cxnLst/>
              <a:rect l="l" t="t" r="r" b="b"/>
              <a:pathLst>
                <a:path w="886459" h="749300">
                  <a:moveTo>
                    <a:pt x="175899" y="749107"/>
                  </a:moveTo>
                  <a:lnTo>
                    <a:pt x="0" y="498028"/>
                  </a:lnTo>
                  <a:lnTo>
                    <a:pt x="2138" y="488912"/>
                  </a:lnTo>
                  <a:lnTo>
                    <a:pt x="15257" y="472558"/>
                  </a:lnTo>
                  <a:lnTo>
                    <a:pt x="70654" y="421266"/>
                  </a:lnTo>
                  <a:lnTo>
                    <a:pt x="111038" y="387893"/>
                  </a:lnTo>
                  <a:lnTo>
                    <a:pt x="158618" y="350410"/>
                  </a:lnTo>
                  <a:lnTo>
                    <a:pt x="212447" y="309600"/>
                  </a:lnTo>
                  <a:lnTo>
                    <a:pt x="271579" y="266245"/>
                  </a:lnTo>
                  <a:lnTo>
                    <a:pt x="335066" y="221128"/>
                  </a:lnTo>
                  <a:lnTo>
                    <a:pt x="399192" y="176923"/>
                  </a:lnTo>
                  <a:lnTo>
                    <a:pt x="460170" y="136207"/>
                  </a:lnTo>
                  <a:lnTo>
                    <a:pt x="516942" y="99601"/>
                  </a:lnTo>
                  <a:lnTo>
                    <a:pt x="568449" y="67727"/>
                  </a:lnTo>
                  <a:lnTo>
                    <a:pt x="613634" y="41208"/>
                  </a:lnTo>
                  <a:lnTo>
                    <a:pt x="651439" y="20666"/>
                  </a:lnTo>
                  <a:lnTo>
                    <a:pt x="700670" y="0"/>
                  </a:lnTo>
                  <a:lnTo>
                    <a:pt x="709980" y="1119"/>
                  </a:lnTo>
                  <a:lnTo>
                    <a:pt x="885844" y="252128"/>
                  </a:lnTo>
                  <a:lnTo>
                    <a:pt x="175899" y="749107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441932" y="5153868"/>
              <a:ext cx="544830" cy="521970"/>
            </a:xfrm>
            <a:custGeom>
              <a:avLst/>
              <a:gdLst/>
              <a:ahLst/>
              <a:cxnLst/>
              <a:rect l="l" t="t" r="r" b="b"/>
              <a:pathLst>
                <a:path w="544830" h="521970">
                  <a:moveTo>
                    <a:pt x="193191" y="521797"/>
                  </a:moveTo>
                  <a:lnTo>
                    <a:pt x="0" y="246040"/>
                  </a:lnTo>
                  <a:lnTo>
                    <a:pt x="39217" y="216225"/>
                  </a:lnTo>
                  <a:lnTo>
                    <a:pt x="81396" y="184961"/>
                  </a:lnTo>
                  <a:lnTo>
                    <a:pt x="126163" y="152551"/>
                  </a:lnTo>
                  <a:lnTo>
                    <a:pt x="173145" y="119299"/>
                  </a:lnTo>
                  <a:lnTo>
                    <a:pt x="220458" y="86542"/>
                  </a:lnTo>
                  <a:lnTo>
                    <a:pt x="266236" y="55578"/>
                  </a:lnTo>
                  <a:lnTo>
                    <a:pt x="310056" y="26649"/>
                  </a:lnTo>
                  <a:lnTo>
                    <a:pt x="351495" y="0"/>
                  </a:lnTo>
                  <a:lnTo>
                    <a:pt x="544699" y="275757"/>
                  </a:lnTo>
                  <a:lnTo>
                    <a:pt x="193191" y="521797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455888" y="5303103"/>
              <a:ext cx="710565" cy="499745"/>
            </a:xfrm>
            <a:custGeom>
              <a:avLst/>
              <a:gdLst/>
              <a:ahLst/>
              <a:cxnLst/>
              <a:rect l="l" t="t" r="r" b="b"/>
              <a:pathLst>
                <a:path w="710565" h="499745">
                  <a:moveTo>
                    <a:pt x="9298" y="499154"/>
                  </a:moveTo>
                  <a:lnTo>
                    <a:pt x="0" y="498043"/>
                  </a:lnTo>
                  <a:lnTo>
                    <a:pt x="2131" y="488926"/>
                  </a:lnTo>
                  <a:lnTo>
                    <a:pt x="15246" y="472571"/>
                  </a:lnTo>
                  <a:lnTo>
                    <a:pt x="70640" y="421275"/>
                  </a:lnTo>
                  <a:lnTo>
                    <a:pt x="111024" y="387898"/>
                  </a:lnTo>
                  <a:lnTo>
                    <a:pt x="158604" y="350412"/>
                  </a:lnTo>
                  <a:lnTo>
                    <a:pt x="212434" y="309599"/>
                  </a:lnTo>
                  <a:lnTo>
                    <a:pt x="271567" y="266240"/>
                  </a:lnTo>
                  <a:lnTo>
                    <a:pt x="335055" y="221119"/>
                  </a:lnTo>
                  <a:lnTo>
                    <a:pt x="399174" y="176912"/>
                  </a:lnTo>
                  <a:lnTo>
                    <a:pt x="460150" y="136197"/>
                  </a:lnTo>
                  <a:lnTo>
                    <a:pt x="516921" y="99594"/>
                  </a:lnTo>
                  <a:lnTo>
                    <a:pt x="568430" y="67725"/>
                  </a:lnTo>
                  <a:lnTo>
                    <a:pt x="613616" y="41210"/>
                  </a:lnTo>
                  <a:lnTo>
                    <a:pt x="651420" y="20670"/>
                  </a:lnTo>
                  <a:lnTo>
                    <a:pt x="700644" y="0"/>
                  </a:lnTo>
                  <a:lnTo>
                    <a:pt x="709945" y="1110"/>
                  </a:lnTo>
                  <a:lnTo>
                    <a:pt x="671553" y="49393"/>
                  </a:lnTo>
                  <a:lnTo>
                    <a:pt x="639316" y="77878"/>
                  </a:lnTo>
                  <a:lnTo>
                    <a:pt x="598936" y="111255"/>
                  </a:lnTo>
                  <a:lnTo>
                    <a:pt x="551361" y="148741"/>
                  </a:lnTo>
                  <a:lnTo>
                    <a:pt x="497536" y="189554"/>
                  </a:lnTo>
                  <a:lnTo>
                    <a:pt x="438409" y="232913"/>
                  </a:lnTo>
                  <a:lnTo>
                    <a:pt x="374925" y="278034"/>
                  </a:lnTo>
                  <a:lnTo>
                    <a:pt x="310795" y="322241"/>
                  </a:lnTo>
                  <a:lnTo>
                    <a:pt x="249810" y="362956"/>
                  </a:lnTo>
                  <a:lnTo>
                    <a:pt x="193031" y="399559"/>
                  </a:lnTo>
                  <a:lnTo>
                    <a:pt x="141517" y="431428"/>
                  </a:lnTo>
                  <a:lnTo>
                    <a:pt x="96327" y="457943"/>
                  </a:lnTo>
                  <a:lnTo>
                    <a:pt x="58521" y="478483"/>
                  </a:lnTo>
                  <a:lnTo>
                    <a:pt x="9298" y="499154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69016" y="4429824"/>
              <a:ext cx="208175" cy="21153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319897" y="5015872"/>
              <a:ext cx="303530" cy="153035"/>
            </a:xfrm>
            <a:custGeom>
              <a:avLst/>
              <a:gdLst/>
              <a:ahLst/>
              <a:cxnLst/>
              <a:rect l="l" t="t" r="r" b="b"/>
              <a:pathLst>
                <a:path w="303530" h="153035">
                  <a:moveTo>
                    <a:pt x="0" y="152433"/>
                  </a:moveTo>
                  <a:lnTo>
                    <a:pt x="42752" y="136070"/>
                  </a:lnTo>
                  <a:lnTo>
                    <a:pt x="87359" y="120379"/>
                  </a:lnTo>
                  <a:lnTo>
                    <a:pt x="112027" y="111156"/>
                  </a:lnTo>
                  <a:lnTo>
                    <a:pt x="176760" y="74770"/>
                  </a:lnTo>
                  <a:lnTo>
                    <a:pt x="209310" y="17439"/>
                  </a:lnTo>
                  <a:lnTo>
                    <a:pt x="213483" y="2006"/>
                  </a:lnTo>
                  <a:lnTo>
                    <a:pt x="213728" y="1306"/>
                  </a:lnTo>
                  <a:lnTo>
                    <a:pt x="214334" y="0"/>
                  </a:lnTo>
                  <a:lnTo>
                    <a:pt x="233663" y="13632"/>
                  </a:lnTo>
                  <a:lnTo>
                    <a:pt x="255547" y="23095"/>
                  </a:lnTo>
                  <a:lnTo>
                    <a:pt x="278971" y="28311"/>
                  </a:lnTo>
                  <a:lnTo>
                    <a:pt x="302920" y="29203"/>
                  </a:lnTo>
                  <a:lnTo>
                    <a:pt x="302523" y="30906"/>
                  </a:lnTo>
                  <a:lnTo>
                    <a:pt x="278732" y="72821"/>
                  </a:lnTo>
                  <a:lnTo>
                    <a:pt x="238539" y="112935"/>
                  </a:lnTo>
                  <a:lnTo>
                    <a:pt x="179823" y="140015"/>
                  </a:lnTo>
                  <a:lnTo>
                    <a:pt x="120084" y="148393"/>
                  </a:lnTo>
                  <a:lnTo>
                    <a:pt x="67679" y="149977"/>
                  </a:lnTo>
                  <a:lnTo>
                    <a:pt x="45482" y="150462"/>
                  </a:lnTo>
                  <a:lnTo>
                    <a:pt x="26816" y="151036"/>
                  </a:lnTo>
                  <a:lnTo>
                    <a:pt x="12471" y="151702"/>
                  </a:lnTo>
                  <a:lnTo>
                    <a:pt x="0" y="152433"/>
                  </a:lnTo>
                  <a:close/>
                </a:path>
              </a:pathLst>
            </a:custGeom>
            <a:solidFill>
              <a:srgbClr val="E3A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90402" y="4772448"/>
              <a:ext cx="1182370" cy="675640"/>
            </a:xfrm>
            <a:custGeom>
              <a:avLst/>
              <a:gdLst/>
              <a:ahLst/>
              <a:cxnLst/>
              <a:rect l="l" t="t" r="r" b="b"/>
              <a:pathLst>
                <a:path w="1182370" h="675639">
                  <a:moveTo>
                    <a:pt x="1061004" y="675626"/>
                  </a:moveTo>
                  <a:lnTo>
                    <a:pt x="1003724" y="671916"/>
                  </a:lnTo>
                  <a:lnTo>
                    <a:pt x="963623" y="666498"/>
                  </a:lnTo>
                  <a:lnTo>
                    <a:pt x="916760" y="658859"/>
                  </a:lnTo>
                  <a:lnTo>
                    <a:pt x="863793" y="649112"/>
                  </a:lnTo>
                  <a:lnTo>
                    <a:pt x="805381" y="637372"/>
                  </a:lnTo>
                  <a:lnTo>
                    <a:pt x="742184" y="623754"/>
                  </a:lnTo>
                  <a:lnTo>
                    <a:pt x="674859" y="608371"/>
                  </a:lnTo>
                  <a:lnTo>
                    <a:pt x="604066" y="591339"/>
                  </a:lnTo>
                  <a:lnTo>
                    <a:pt x="530463" y="572772"/>
                  </a:lnTo>
                  <a:lnTo>
                    <a:pt x="457063" y="553417"/>
                  </a:lnTo>
                  <a:lnTo>
                    <a:pt x="386863" y="534078"/>
                  </a:lnTo>
                  <a:lnTo>
                    <a:pt x="320498" y="514973"/>
                  </a:lnTo>
                  <a:lnTo>
                    <a:pt x="258597" y="496321"/>
                  </a:lnTo>
                  <a:lnTo>
                    <a:pt x="201795" y="478340"/>
                  </a:lnTo>
                  <a:lnTo>
                    <a:pt x="150722" y="461250"/>
                  </a:lnTo>
                  <a:lnTo>
                    <a:pt x="106010" y="445269"/>
                  </a:lnTo>
                  <a:lnTo>
                    <a:pt x="68293" y="430615"/>
                  </a:lnTo>
                  <a:lnTo>
                    <a:pt x="16367" y="406162"/>
                  </a:lnTo>
                  <a:lnTo>
                    <a:pt x="0" y="389642"/>
                  </a:lnTo>
                  <a:lnTo>
                    <a:pt x="98912" y="6551"/>
                  </a:lnTo>
                  <a:lnTo>
                    <a:pt x="105379" y="1935"/>
                  </a:lnTo>
                  <a:lnTo>
                    <a:pt x="121243" y="0"/>
                  </a:lnTo>
                  <a:lnTo>
                    <a:pt x="145845" y="631"/>
                  </a:lnTo>
                  <a:lnTo>
                    <a:pt x="218628" y="9132"/>
                  </a:lnTo>
                  <a:lnTo>
                    <a:pt x="265493" y="16773"/>
                  </a:lnTo>
                  <a:lnTo>
                    <a:pt x="318460" y="26521"/>
                  </a:lnTo>
                  <a:lnTo>
                    <a:pt x="376872" y="38262"/>
                  </a:lnTo>
                  <a:lnTo>
                    <a:pt x="440070" y="51880"/>
                  </a:lnTo>
                  <a:lnTo>
                    <a:pt x="507394" y="67260"/>
                  </a:lnTo>
                  <a:lnTo>
                    <a:pt x="578188" y="84289"/>
                  </a:lnTo>
                  <a:lnTo>
                    <a:pt x="651790" y="102851"/>
                  </a:lnTo>
                  <a:lnTo>
                    <a:pt x="725188" y="122211"/>
                  </a:lnTo>
                  <a:lnTo>
                    <a:pt x="795385" y="141553"/>
                  </a:lnTo>
                  <a:lnTo>
                    <a:pt x="861748" y="160659"/>
                  </a:lnTo>
                  <a:lnTo>
                    <a:pt x="923646" y="179311"/>
                  </a:lnTo>
                  <a:lnTo>
                    <a:pt x="980446" y="197291"/>
                  </a:lnTo>
                  <a:lnTo>
                    <a:pt x="1031517" y="214380"/>
                  </a:lnTo>
                  <a:lnTo>
                    <a:pt x="1076228" y="230361"/>
                  </a:lnTo>
                  <a:lnTo>
                    <a:pt x="1113945" y="245016"/>
                  </a:lnTo>
                  <a:lnTo>
                    <a:pt x="1165871" y="269472"/>
                  </a:lnTo>
                  <a:lnTo>
                    <a:pt x="1182243" y="286005"/>
                  </a:lnTo>
                  <a:lnTo>
                    <a:pt x="1083330" y="669073"/>
                  </a:lnTo>
                  <a:lnTo>
                    <a:pt x="1076866" y="673689"/>
                  </a:lnTo>
                  <a:lnTo>
                    <a:pt x="1061004" y="675626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48229" y="4649459"/>
              <a:ext cx="2004060" cy="595630"/>
            </a:xfrm>
            <a:custGeom>
              <a:avLst/>
              <a:gdLst/>
              <a:ahLst/>
              <a:cxnLst/>
              <a:rect l="l" t="t" r="r" b="b"/>
              <a:pathLst>
                <a:path w="2004059" h="595629">
                  <a:moveTo>
                    <a:pt x="898505" y="595577"/>
                  </a:moveTo>
                  <a:lnTo>
                    <a:pt x="0" y="46185"/>
                  </a:lnTo>
                  <a:lnTo>
                    <a:pt x="1052281" y="0"/>
                  </a:lnTo>
                  <a:lnTo>
                    <a:pt x="2003492" y="563002"/>
                  </a:lnTo>
                  <a:lnTo>
                    <a:pt x="898505" y="595577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48032" y="4920004"/>
              <a:ext cx="1222375" cy="249554"/>
            </a:xfrm>
            <a:custGeom>
              <a:avLst/>
              <a:gdLst/>
              <a:ahLst/>
              <a:cxnLst/>
              <a:rect l="l" t="t" r="r" b="b"/>
              <a:pathLst>
                <a:path w="1222375" h="249554">
                  <a:moveTo>
                    <a:pt x="1063000" y="248932"/>
                  </a:moveTo>
                  <a:lnTo>
                    <a:pt x="1017716" y="245640"/>
                  </a:lnTo>
                  <a:lnTo>
                    <a:pt x="969559" y="239492"/>
                  </a:lnTo>
                  <a:lnTo>
                    <a:pt x="919141" y="230773"/>
                  </a:lnTo>
                  <a:lnTo>
                    <a:pt x="867072" y="219763"/>
                  </a:lnTo>
                  <a:lnTo>
                    <a:pt x="813964" y="206747"/>
                  </a:lnTo>
                  <a:lnTo>
                    <a:pt x="765001" y="193807"/>
                  </a:lnTo>
                  <a:lnTo>
                    <a:pt x="715382" y="179873"/>
                  </a:lnTo>
                  <a:lnTo>
                    <a:pt x="665234" y="165282"/>
                  </a:lnTo>
                  <a:lnTo>
                    <a:pt x="614688" y="150367"/>
                  </a:lnTo>
                  <a:lnTo>
                    <a:pt x="563873" y="135465"/>
                  </a:lnTo>
                  <a:lnTo>
                    <a:pt x="512919" y="120910"/>
                  </a:lnTo>
                  <a:lnTo>
                    <a:pt x="461956" y="107038"/>
                  </a:lnTo>
                  <a:lnTo>
                    <a:pt x="411114" y="94183"/>
                  </a:lnTo>
                  <a:lnTo>
                    <a:pt x="360521" y="82682"/>
                  </a:lnTo>
                  <a:lnTo>
                    <a:pt x="310309" y="72868"/>
                  </a:lnTo>
                  <a:lnTo>
                    <a:pt x="260606" y="65078"/>
                  </a:lnTo>
                  <a:lnTo>
                    <a:pt x="184514" y="57318"/>
                  </a:lnTo>
                  <a:lnTo>
                    <a:pt x="127538" y="54676"/>
                  </a:lnTo>
                  <a:lnTo>
                    <a:pt x="85934" y="54363"/>
                  </a:lnTo>
                  <a:lnTo>
                    <a:pt x="55956" y="53590"/>
                  </a:lnTo>
                  <a:lnTo>
                    <a:pt x="11615" y="44073"/>
                  </a:lnTo>
                  <a:lnTo>
                    <a:pt x="0" y="26751"/>
                  </a:lnTo>
                  <a:lnTo>
                    <a:pt x="6064" y="20322"/>
                  </a:lnTo>
                  <a:lnTo>
                    <a:pt x="21441" y="13178"/>
                  </a:lnTo>
                  <a:lnTo>
                    <a:pt x="43030" y="7828"/>
                  </a:lnTo>
                  <a:lnTo>
                    <a:pt x="75180" y="2816"/>
                  </a:lnTo>
                  <a:lnTo>
                    <a:pt x="119624" y="0"/>
                  </a:lnTo>
                  <a:lnTo>
                    <a:pt x="178098" y="1240"/>
                  </a:lnTo>
                  <a:lnTo>
                    <a:pt x="252334" y="8396"/>
                  </a:lnTo>
                  <a:lnTo>
                    <a:pt x="305453" y="16931"/>
                  </a:lnTo>
                  <a:lnTo>
                    <a:pt x="357714" y="27286"/>
                  </a:lnTo>
                  <a:lnTo>
                    <a:pt x="409088" y="39185"/>
                  </a:lnTo>
                  <a:lnTo>
                    <a:pt x="459547" y="52351"/>
                  </a:lnTo>
                  <a:lnTo>
                    <a:pt x="509062" y="66507"/>
                  </a:lnTo>
                  <a:lnTo>
                    <a:pt x="557607" y="81374"/>
                  </a:lnTo>
                  <a:lnTo>
                    <a:pt x="605152" y="96676"/>
                  </a:lnTo>
                  <a:lnTo>
                    <a:pt x="651669" y="112137"/>
                  </a:lnTo>
                  <a:lnTo>
                    <a:pt x="741510" y="142421"/>
                  </a:lnTo>
                  <a:lnTo>
                    <a:pt x="784777" y="156691"/>
                  </a:lnTo>
                  <a:lnTo>
                    <a:pt x="826904" y="170009"/>
                  </a:lnTo>
                  <a:lnTo>
                    <a:pt x="876275" y="185091"/>
                  </a:lnTo>
                  <a:lnTo>
                    <a:pt x="924088" y="198392"/>
                  </a:lnTo>
                  <a:lnTo>
                    <a:pt x="970152" y="209729"/>
                  </a:lnTo>
                  <a:lnTo>
                    <a:pt x="1014272" y="218923"/>
                  </a:lnTo>
                  <a:lnTo>
                    <a:pt x="1056256" y="225793"/>
                  </a:lnTo>
                  <a:lnTo>
                    <a:pt x="1104987" y="230683"/>
                  </a:lnTo>
                  <a:lnTo>
                    <a:pt x="1149237" y="232286"/>
                  </a:lnTo>
                  <a:lnTo>
                    <a:pt x="1188522" y="231208"/>
                  </a:lnTo>
                  <a:lnTo>
                    <a:pt x="1222354" y="228055"/>
                  </a:lnTo>
                  <a:lnTo>
                    <a:pt x="1194112" y="237264"/>
                  </a:lnTo>
                  <a:lnTo>
                    <a:pt x="1157926" y="244424"/>
                  </a:lnTo>
                  <a:lnTo>
                    <a:pt x="1114115" y="248619"/>
                  </a:lnTo>
                  <a:lnTo>
                    <a:pt x="1063000" y="248932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02741" y="5116747"/>
              <a:ext cx="78587" cy="7854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00791" y="4935095"/>
              <a:ext cx="87209" cy="7787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804971" y="4713063"/>
              <a:ext cx="1121410" cy="551815"/>
            </a:xfrm>
            <a:custGeom>
              <a:avLst/>
              <a:gdLst/>
              <a:ahLst/>
              <a:cxnLst/>
              <a:rect l="l" t="t" r="r" b="b"/>
              <a:pathLst>
                <a:path w="1121409" h="551814">
                  <a:moveTo>
                    <a:pt x="143086" y="551536"/>
                  </a:moveTo>
                  <a:lnTo>
                    <a:pt x="78133" y="549617"/>
                  </a:lnTo>
                  <a:lnTo>
                    <a:pt x="0" y="162959"/>
                  </a:lnTo>
                  <a:lnTo>
                    <a:pt x="4888" y="155822"/>
                  </a:lnTo>
                  <a:lnTo>
                    <a:pt x="47043" y="137883"/>
                  </a:lnTo>
                  <a:lnTo>
                    <a:pt x="126930" y="116284"/>
                  </a:lnTo>
                  <a:lnTo>
                    <a:pt x="178981" y="104572"/>
                  </a:lnTo>
                  <a:lnTo>
                    <a:pt x="238017" y="92497"/>
                  </a:lnTo>
                  <a:lnTo>
                    <a:pt x="303221" y="80243"/>
                  </a:lnTo>
                  <a:lnTo>
                    <a:pt x="373775" y="67993"/>
                  </a:lnTo>
                  <a:lnTo>
                    <a:pt x="448866" y="55932"/>
                  </a:lnTo>
                  <a:lnTo>
                    <a:pt x="527675" y="44243"/>
                  </a:lnTo>
                  <a:lnTo>
                    <a:pt x="606616" y="33479"/>
                  </a:lnTo>
                  <a:lnTo>
                    <a:pt x="682090" y="24110"/>
                  </a:lnTo>
                  <a:lnTo>
                    <a:pt x="753261" y="16189"/>
                  </a:lnTo>
                  <a:lnTo>
                    <a:pt x="819295" y="9766"/>
                  </a:lnTo>
                  <a:lnTo>
                    <a:pt x="879357" y="4892"/>
                  </a:lnTo>
                  <a:lnTo>
                    <a:pt x="932611" y="1619"/>
                  </a:lnTo>
                  <a:lnTo>
                    <a:pt x="978224" y="0"/>
                  </a:lnTo>
                  <a:lnTo>
                    <a:pt x="1015359" y="84"/>
                  </a:lnTo>
                  <a:lnTo>
                    <a:pt x="1043183" y="1923"/>
                  </a:lnTo>
                  <a:lnTo>
                    <a:pt x="1060860" y="5569"/>
                  </a:lnTo>
                  <a:lnTo>
                    <a:pt x="1067555" y="11073"/>
                  </a:lnTo>
                  <a:lnTo>
                    <a:pt x="1121334" y="388566"/>
                  </a:lnTo>
                  <a:lnTo>
                    <a:pt x="1116446" y="395712"/>
                  </a:lnTo>
                  <a:lnTo>
                    <a:pt x="1074288" y="413662"/>
                  </a:lnTo>
                  <a:lnTo>
                    <a:pt x="994399" y="435266"/>
                  </a:lnTo>
                  <a:lnTo>
                    <a:pt x="942346" y="446979"/>
                  </a:lnTo>
                  <a:lnTo>
                    <a:pt x="883308" y="459054"/>
                  </a:lnTo>
                  <a:lnTo>
                    <a:pt x="818104" y="471308"/>
                  </a:lnTo>
                  <a:lnTo>
                    <a:pt x="747548" y="483557"/>
                  </a:lnTo>
                  <a:lnTo>
                    <a:pt x="672457" y="495618"/>
                  </a:lnTo>
                  <a:lnTo>
                    <a:pt x="593647" y="507306"/>
                  </a:lnTo>
                  <a:lnTo>
                    <a:pt x="514705" y="518067"/>
                  </a:lnTo>
                  <a:lnTo>
                    <a:pt x="439230" y="527432"/>
                  </a:lnTo>
                  <a:lnTo>
                    <a:pt x="368056" y="535351"/>
                  </a:lnTo>
                  <a:lnTo>
                    <a:pt x="302019" y="541772"/>
                  </a:lnTo>
                  <a:lnTo>
                    <a:pt x="241955" y="546644"/>
                  </a:lnTo>
                  <a:lnTo>
                    <a:pt x="188699" y="549916"/>
                  </a:lnTo>
                  <a:lnTo>
                    <a:pt x="143086" y="551536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381575" y="4534767"/>
              <a:ext cx="1906905" cy="587375"/>
            </a:xfrm>
            <a:custGeom>
              <a:avLst/>
              <a:gdLst/>
              <a:ahLst/>
              <a:cxnLst/>
              <a:rect l="l" t="t" r="r" b="b"/>
              <a:pathLst>
                <a:path w="1906905" h="587375">
                  <a:moveTo>
                    <a:pt x="1002983" y="586923"/>
                  </a:moveTo>
                  <a:lnTo>
                    <a:pt x="0" y="430244"/>
                  </a:lnTo>
                  <a:lnTo>
                    <a:pt x="919379" y="0"/>
                  </a:lnTo>
                  <a:lnTo>
                    <a:pt x="1906424" y="139667"/>
                  </a:lnTo>
                  <a:lnTo>
                    <a:pt x="1906424" y="179860"/>
                  </a:lnTo>
                  <a:lnTo>
                    <a:pt x="1002983" y="586923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392032" y="4800346"/>
              <a:ext cx="837565" cy="160020"/>
            </a:xfrm>
            <a:custGeom>
              <a:avLst/>
              <a:gdLst/>
              <a:ahLst/>
              <a:cxnLst/>
              <a:rect l="l" t="t" r="r" b="b"/>
              <a:pathLst>
                <a:path w="837565" h="160020">
                  <a:moveTo>
                    <a:pt x="837462" y="159998"/>
                  </a:moveTo>
                  <a:lnTo>
                    <a:pt x="790741" y="140203"/>
                  </a:lnTo>
                  <a:lnTo>
                    <a:pt x="728854" y="122910"/>
                  </a:lnTo>
                  <a:lnTo>
                    <a:pt x="653498" y="111868"/>
                  </a:lnTo>
                  <a:lnTo>
                    <a:pt x="611862" y="108619"/>
                  </a:lnTo>
                  <a:lnTo>
                    <a:pt x="568018" y="106687"/>
                  </a:lnTo>
                  <a:lnTo>
                    <a:pt x="522371" y="105443"/>
                  </a:lnTo>
                  <a:lnTo>
                    <a:pt x="425252" y="104234"/>
                  </a:lnTo>
                  <a:lnTo>
                    <a:pt x="374292" y="103067"/>
                  </a:lnTo>
                  <a:lnTo>
                    <a:pt x="322073" y="100725"/>
                  </a:lnTo>
                  <a:lnTo>
                    <a:pt x="268851" y="96606"/>
                  </a:lnTo>
                  <a:lnTo>
                    <a:pt x="214882" y="90108"/>
                  </a:lnTo>
                  <a:lnTo>
                    <a:pt x="160421" y="80632"/>
                  </a:lnTo>
                  <a:lnTo>
                    <a:pt x="100038" y="64946"/>
                  </a:lnTo>
                  <a:lnTo>
                    <a:pt x="56995" y="49141"/>
                  </a:lnTo>
                  <a:lnTo>
                    <a:pt x="11125" y="23729"/>
                  </a:lnTo>
                  <a:lnTo>
                    <a:pt x="0" y="9713"/>
                  </a:lnTo>
                  <a:lnTo>
                    <a:pt x="1615" y="5862"/>
                  </a:lnTo>
                  <a:lnTo>
                    <a:pt x="5781" y="3062"/>
                  </a:lnTo>
                  <a:lnTo>
                    <a:pt x="11158" y="897"/>
                  </a:lnTo>
                  <a:lnTo>
                    <a:pt x="18261" y="0"/>
                  </a:lnTo>
                  <a:lnTo>
                    <a:pt x="28172" y="1076"/>
                  </a:lnTo>
                  <a:lnTo>
                    <a:pt x="41976" y="4835"/>
                  </a:lnTo>
                  <a:lnTo>
                    <a:pt x="61652" y="11310"/>
                  </a:lnTo>
                  <a:lnTo>
                    <a:pt x="88801" y="20786"/>
                  </a:lnTo>
                  <a:lnTo>
                    <a:pt x="126434" y="32276"/>
                  </a:lnTo>
                  <a:lnTo>
                    <a:pt x="177562" y="44792"/>
                  </a:lnTo>
                  <a:lnTo>
                    <a:pt x="224483" y="53243"/>
                  </a:lnTo>
                  <a:lnTo>
                    <a:pt x="272715" y="59503"/>
                  </a:lnTo>
                  <a:lnTo>
                    <a:pt x="321858" y="64074"/>
                  </a:lnTo>
                  <a:lnTo>
                    <a:pt x="371511" y="67458"/>
                  </a:lnTo>
                  <a:lnTo>
                    <a:pt x="421272" y="70156"/>
                  </a:lnTo>
                  <a:lnTo>
                    <a:pt x="470741" y="72672"/>
                  </a:lnTo>
                  <a:lnTo>
                    <a:pt x="519518" y="75507"/>
                  </a:lnTo>
                  <a:lnTo>
                    <a:pt x="567201" y="79163"/>
                  </a:lnTo>
                  <a:lnTo>
                    <a:pt x="613634" y="83961"/>
                  </a:lnTo>
                  <a:lnTo>
                    <a:pt x="658182" y="90479"/>
                  </a:lnTo>
                  <a:lnTo>
                    <a:pt x="699959" y="98811"/>
                  </a:lnTo>
                  <a:lnTo>
                    <a:pt x="738083" y="109055"/>
                  </a:lnTo>
                  <a:lnTo>
                    <a:pt x="798926" y="134124"/>
                  </a:lnTo>
                  <a:lnTo>
                    <a:pt x="820997" y="147305"/>
                  </a:lnTo>
                  <a:lnTo>
                    <a:pt x="837462" y="159998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85562" y="4920528"/>
              <a:ext cx="54610" cy="55880"/>
            </a:xfrm>
            <a:custGeom>
              <a:avLst/>
              <a:gdLst/>
              <a:ahLst/>
              <a:cxnLst/>
              <a:rect l="l" t="t" r="r" b="b"/>
              <a:pathLst>
                <a:path w="54609" h="55879">
                  <a:moveTo>
                    <a:pt x="25588" y="55830"/>
                  </a:moveTo>
                  <a:lnTo>
                    <a:pt x="15150" y="52731"/>
                  </a:lnTo>
                  <a:lnTo>
                    <a:pt x="6865" y="46010"/>
                  </a:lnTo>
                  <a:lnTo>
                    <a:pt x="1545" y="36637"/>
                  </a:lnTo>
                  <a:lnTo>
                    <a:pt x="0" y="25588"/>
                  </a:lnTo>
                  <a:lnTo>
                    <a:pt x="2729" y="14908"/>
                  </a:lnTo>
                  <a:lnTo>
                    <a:pt x="9025" y="6539"/>
                  </a:lnTo>
                  <a:lnTo>
                    <a:pt x="17964" y="1298"/>
                  </a:lnTo>
                  <a:lnTo>
                    <a:pt x="28622" y="0"/>
                  </a:lnTo>
                  <a:lnTo>
                    <a:pt x="39040" y="3113"/>
                  </a:lnTo>
                  <a:lnTo>
                    <a:pt x="47322" y="9844"/>
                  </a:lnTo>
                  <a:lnTo>
                    <a:pt x="52639" y="19220"/>
                  </a:lnTo>
                  <a:lnTo>
                    <a:pt x="54164" y="30265"/>
                  </a:lnTo>
                  <a:lnTo>
                    <a:pt x="51461" y="40941"/>
                  </a:lnTo>
                  <a:lnTo>
                    <a:pt x="45179" y="49310"/>
                  </a:lnTo>
                  <a:lnTo>
                    <a:pt x="36246" y="54548"/>
                  </a:lnTo>
                  <a:lnTo>
                    <a:pt x="25588" y="55830"/>
                  </a:lnTo>
                  <a:close/>
                </a:path>
              </a:pathLst>
            </a:custGeom>
            <a:solidFill>
              <a:srgbClr val="DF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9761" y="5832648"/>
              <a:ext cx="76990" cy="23798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7505092" y="6710226"/>
              <a:ext cx="782955" cy="530860"/>
            </a:xfrm>
            <a:custGeom>
              <a:avLst/>
              <a:gdLst/>
              <a:ahLst/>
              <a:cxnLst/>
              <a:rect l="l" t="t" r="r" b="b"/>
              <a:pathLst>
                <a:path w="782955" h="530859">
                  <a:moveTo>
                    <a:pt x="722311" y="530642"/>
                  </a:moveTo>
                  <a:lnTo>
                    <a:pt x="663433" y="521167"/>
                  </a:lnTo>
                  <a:lnTo>
                    <a:pt x="617173" y="509305"/>
                  </a:lnTo>
                  <a:lnTo>
                    <a:pt x="561718" y="493249"/>
                  </a:lnTo>
                  <a:lnTo>
                    <a:pt x="498579" y="473412"/>
                  </a:lnTo>
                  <a:lnTo>
                    <a:pt x="429268" y="450210"/>
                  </a:lnTo>
                  <a:lnTo>
                    <a:pt x="355299" y="424058"/>
                  </a:lnTo>
                  <a:lnTo>
                    <a:pt x="281761" y="396714"/>
                  </a:lnTo>
                  <a:lnTo>
                    <a:pt x="213688" y="370091"/>
                  </a:lnTo>
                  <a:lnTo>
                    <a:pt x="152508" y="344842"/>
                  </a:lnTo>
                  <a:lnTo>
                    <a:pt x="99650" y="321619"/>
                  </a:lnTo>
                  <a:lnTo>
                    <a:pt x="56541" y="301072"/>
                  </a:lnTo>
                  <a:lnTo>
                    <a:pt x="5288" y="270618"/>
                  </a:lnTo>
                  <a:lnTo>
                    <a:pt x="0" y="262014"/>
                  </a:lnTo>
                  <a:lnTo>
                    <a:pt x="93988" y="3214"/>
                  </a:lnTo>
                  <a:lnTo>
                    <a:pt x="103563" y="0"/>
                  </a:lnTo>
                  <a:lnTo>
                    <a:pt x="126876" y="2227"/>
                  </a:lnTo>
                  <a:lnTo>
                    <a:pt x="208668" y="21347"/>
                  </a:lnTo>
                  <a:lnTo>
                    <a:pt x="264119" y="37408"/>
                  </a:lnTo>
                  <a:lnTo>
                    <a:pt x="327256" y="57249"/>
                  </a:lnTo>
                  <a:lnTo>
                    <a:pt x="396566" y="80453"/>
                  </a:lnTo>
                  <a:lnTo>
                    <a:pt x="470535" y="106606"/>
                  </a:lnTo>
                  <a:lnTo>
                    <a:pt x="544073" y="133947"/>
                  </a:lnTo>
                  <a:lnTo>
                    <a:pt x="612145" y="160566"/>
                  </a:lnTo>
                  <a:lnTo>
                    <a:pt x="673323" y="185814"/>
                  </a:lnTo>
                  <a:lnTo>
                    <a:pt x="726180" y="209037"/>
                  </a:lnTo>
                  <a:lnTo>
                    <a:pt x="769288" y="229584"/>
                  </a:lnTo>
                  <a:lnTo>
                    <a:pt x="782908" y="236929"/>
                  </a:lnTo>
                  <a:lnTo>
                    <a:pt x="782908" y="386914"/>
                  </a:lnTo>
                  <a:lnTo>
                    <a:pt x="731905" y="527426"/>
                  </a:lnTo>
                  <a:lnTo>
                    <a:pt x="722311" y="530642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365223" y="6283512"/>
              <a:ext cx="923290" cy="814069"/>
            </a:xfrm>
            <a:custGeom>
              <a:avLst/>
              <a:gdLst/>
              <a:ahLst/>
              <a:cxnLst/>
              <a:rect l="l" t="t" r="r" b="b"/>
              <a:pathLst>
                <a:path w="923290" h="814070">
                  <a:moveTo>
                    <a:pt x="922776" y="813822"/>
                  </a:moveTo>
                  <a:lnTo>
                    <a:pt x="0" y="470889"/>
                  </a:lnTo>
                  <a:lnTo>
                    <a:pt x="417689" y="0"/>
                  </a:lnTo>
                  <a:lnTo>
                    <a:pt x="922776" y="181923"/>
                  </a:lnTo>
                  <a:lnTo>
                    <a:pt x="922776" y="813822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86565" y="6031069"/>
              <a:ext cx="629285" cy="652145"/>
            </a:xfrm>
            <a:custGeom>
              <a:avLst/>
              <a:gdLst/>
              <a:ahLst/>
              <a:cxnLst/>
              <a:rect l="l" t="t" r="r" b="b"/>
              <a:pathLst>
                <a:path w="629284" h="652145">
                  <a:moveTo>
                    <a:pt x="623915" y="651953"/>
                  </a:moveTo>
                  <a:lnTo>
                    <a:pt x="588513" y="627731"/>
                  </a:lnTo>
                  <a:lnTo>
                    <a:pt x="558109" y="584933"/>
                  </a:lnTo>
                  <a:lnTo>
                    <a:pt x="532849" y="551656"/>
                  </a:lnTo>
                  <a:lnTo>
                    <a:pt x="496602" y="509096"/>
                  </a:lnTo>
                  <a:lnTo>
                    <a:pt x="461457" y="472684"/>
                  </a:lnTo>
                  <a:lnTo>
                    <a:pt x="423820" y="437343"/>
                  </a:lnTo>
                  <a:lnTo>
                    <a:pt x="384347" y="402889"/>
                  </a:lnTo>
                  <a:lnTo>
                    <a:pt x="343696" y="369137"/>
                  </a:lnTo>
                  <a:lnTo>
                    <a:pt x="302526" y="335905"/>
                  </a:lnTo>
                  <a:lnTo>
                    <a:pt x="261492" y="303007"/>
                  </a:lnTo>
                  <a:lnTo>
                    <a:pt x="221254" y="270260"/>
                  </a:lnTo>
                  <a:lnTo>
                    <a:pt x="182468" y="237479"/>
                  </a:lnTo>
                  <a:lnTo>
                    <a:pt x="145468" y="204511"/>
                  </a:lnTo>
                  <a:lnTo>
                    <a:pt x="111146" y="171228"/>
                  </a:lnTo>
                  <a:lnTo>
                    <a:pt x="80342" y="138103"/>
                  </a:lnTo>
                  <a:lnTo>
                    <a:pt x="53895" y="105607"/>
                  </a:lnTo>
                  <a:lnTo>
                    <a:pt x="17094" y="46230"/>
                  </a:lnTo>
                  <a:lnTo>
                    <a:pt x="0" y="0"/>
                  </a:lnTo>
                  <a:lnTo>
                    <a:pt x="12203" y="21844"/>
                  </a:lnTo>
                  <a:lnTo>
                    <a:pt x="27909" y="46068"/>
                  </a:lnTo>
                  <a:lnTo>
                    <a:pt x="70406" y="99414"/>
                  </a:lnTo>
                  <a:lnTo>
                    <a:pt x="97684" y="127378"/>
                  </a:lnTo>
                  <a:lnTo>
                    <a:pt x="128431" y="155728"/>
                  </a:lnTo>
                  <a:lnTo>
                    <a:pt x="162282" y="184394"/>
                  </a:lnTo>
                  <a:lnTo>
                    <a:pt x="198874" y="213302"/>
                  </a:lnTo>
                  <a:lnTo>
                    <a:pt x="233012" y="239428"/>
                  </a:lnTo>
                  <a:lnTo>
                    <a:pt x="268886" y="266088"/>
                  </a:lnTo>
                  <a:lnTo>
                    <a:pt x="306081" y="293535"/>
                  </a:lnTo>
                  <a:lnTo>
                    <a:pt x="344180" y="322023"/>
                  </a:lnTo>
                  <a:lnTo>
                    <a:pt x="382765" y="351802"/>
                  </a:lnTo>
                  <a:lnTo>
                    <a:pt x="421420" y="383125"/>
                  </a:lnTo>
                  <a:lnTo>
                    <a:pt x="459729" y="416245"/>
                  </a:lnTo>
                  <a:lnTo>
                    <a:pt x="497273" y="451414"/>
                  </a:lnTo>
                  <a:lnTo>
                    <a:pt x="533637" y="488885"/>
                  </a:lnTo>
                  <a:lnTo>
                    <a:pt x="575897" y="539933"/>
                  </a:lnTo>
                  <a:lnTo>
                    <a:pt x="603138" y="580285"/>
                  </a:lnTo>
                  <a:lnTo>
                    <a:pt x="626844" y="630635"/>
                  </a:lnTo>
                  <a:lnTo>
                    <a:pt x="629000" y="643109"/>
                  </a:lnTo>
                  <a:lnTo>
                    <a:pt x="627706" y="649637"/>
                  </a:lnTo>
                  <a:lnTo>
                    <a:pt x="623915" y="651953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364958" y="6022109"/>
              <a:ext cx="57785" cy="59690"/>
            </a:xfrm>
            <a:custGeom>
              <a:avLst/>
              <a:gdLst/>
              <a:ahLst/>
              <a:cxnLst/>
              <a:rect l="l" t="t" r="r" b="b"/>
              <a:pathLst>
                <a:path w="57784" h="59689">
                  <a:moveTo>
                    <a:pt x="30952" y="59301"/>
                  </a:moveTo>
                  <a:lnTo>
                    <a:pt x="19999" y="58260"/>
                  </a:lnTo>
                  <a:lnTo>
                    <a:pt x="10008" y="52742"/>
                  </a:lnTo>
                  <a:lnTo>
                    <a:pt x="2953" y="43594"/>
                  </a:lnTo>
                  <a:lnTo>
                    <a:pt x="0" y="32657"/>
                  </a:lnTo>
                  <a:lnTo>
                    <a:pt x="1243" y="21280"/>
                  </a:lnTo>
                  <a:lnTo>
                    <a:pt x="6776" y="10814"/>
                  </a:lnTo>
                  <a:lnTo>
                    <a:pt x="15770" y="3303"/>
                  </a:lnTo>
                  <a:lnTo>
                    <a:pt x="26396" y="0"/>
                  </a:lnTo>
                  <a:lnTo>
                    <a:pt x="37355" y="1039"/>
                  </a:lnTo>
                  <a:lnTo>
                    <a:pt x="47346" y="6557"/>
                  </a:lnTo>
                  <a:lnTo>
                    <a:pt x="54386" y="15705"/>
                  </a:lnTo>
                  <a:lnTo>
                    <a:pt x="57336" y="26643"/>
                  </a:lnTo>
                  <a:lnTo>
                    <a:pt x="56087" y="38024"/>
                  </a:lnTo>
                  <a:lnTo>
                    <a:pt x="50532" y="48497"/>
                  </a:lnTo>
                  <a:lnTo>
                    <a:pt x="41565" y="56001"/>
                  </a:lnTo>
                  <a:lnTo>
                    <a:pt x="30952" y="59301"/>
                  </a:lnTo>
                  <a:close/>
                </a:path>
              </a:pathLst>
            </a:custGeom>
            <a:solidFill>
              <a:srgbClr val="DF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221369" y="6669706"/>
              <a:ext cx="59055" cy="140970"/>
            </a:xfrm>
            <a:custGeom>
              <a:avLst/>
              <a:gdLst/>
              <a:ahLst/>
              <a:cxnLst/>
              <a:rect l="l" t="t" r="r" b="b"/>
              <a:pathLst>
                <a:path w="59055" h="140970">
                  <a:moveTo>
                    <a:pt x="55186" y="11643"/>
                  </a:moveTo>
                  <a:lnTo>
                    <a:pt x="26658" y="11643"/>
                  </a:lnTo>
                  <a:lnTo>
                    <a:pt x="35989" y="10086"/>
                  </a:lnTo>
                  <a:lnTo>
                    <a:pt x="44487" y="6123"/>
                  </a:lnTo>
                  <a:lnTo>
                    <a:pt x="51830" y="0"/>
                  </a:lnTo>
                  <a:lnTo>
                    <a:pt x="52600" y="1854"/>
                  </a:lnTo>
                  <a:lnTo>
                    <a:pt x="52927" y="2834"/>
                  </a:lnTo>
                  <a:lnTo>
                    <a:pt x="54210" y="7418"/>
                  </a:lnTo>
                  <a:lnTo>
                    <a:pt x="55186" y="11643"/>
                  </a:lnTo>
                  <a:close/>
                </a:path>
                <a:path w="59055" h="140970">
                  <a:moveTo>
                    <a:pt x="0" y="140689"/>
                  </a:moveTo>
                  <a:lnTo>
                    <a:pt x="2753" y="132782"/>
                  </a:lnTo>
                  <a:lnTo>
                    <a:pt x="11549" y="112028"/>
                  </a:lnTo>
                  <a:lnTo>
                    <a:pt x="15987" y="101729"/>
                  </a:lnTo>
                  <a:lnTo>
                    <a:pt x="20452" y="90652"/>
                  </a:lnTo>
                  <a:lnTo>
                    <a:pt x="24468" y="79062"/>
                  </a:lnTo>
                  <a:lnTo>
                    <a:pt x="28487" y="55892"/>
                  </a:lnTo>
                  <a:lnTo>
                    <a:pt x="25819" y="35535"/>
                  </a:lnTo>
                  <a:lnTo>
                    <a:pt x="20651" y="20109"/>
                  </a:lnTo>
                  <a:lnTo>
                    <a:pt x="17148" y="11643"/>
                  </a:lnTo>
                  <a:lnTo>
                    <a:pt x="16814" y="10543"/>
                  </a:lnTo>
                  <a:lnTo>
                    <a:pt x="26658" y="11643"/>
                  </a:lnTo>
                  <a:lnTo>
                    <a:pt x="55186" y="11643"/>
                  </a:lnTo>
                  <a:lnTo>
                    <a:pt x="56114" y="15655"/>
                  </a:lnTo>
                  <a:lnTo>
                    <a:pt x="57950" y="27066"/>
                  </a:lnTo>
                  <a:lnTo>
                    <a:pt x="59029" y="41169"/>
                  </a:lnTo>
                  <a:lnTo>
                    <a:pt x="58295" y="56858"/>
                  </a:lnTo>
                  <a:lnTo>
                    <a:pt x="41935" y="96650"/>
                  </a:lnTo>
                  <a:lnTo>
                    <a:pt x="19172" y="120976"/>
                  </a:lnTo>
                  <a:lnTo>
                    <a:pt x="4900" y="135079"/>
                  </a:lnTo>
                  <a:lnTo>
                    <a:pt x="0" y="140689"/>
                  </a:lnTo>
                  <a:close/>
                </a:path>
              </a:pathLst>
            </a:custGeom>
            <a:solidFill>
              <a:srgbClr val="E3A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443970" y="6638193"/>
              <a:ext cx="617855" cy="314325"/>
            </a:xfrm>
            <a:custGeom>
              <a:avLst/>
              <a:gdLst/>
              <a:ahLst/>
              <a:cxnLst/>
              <a:rect l="l" t="t" r="r" b="b"/>
              <a:pathLst>
                <a:path w="617855" h="314325">
                  <a:moveTo>
                    <a:pt x="76437" y="314286"/>
                  </a:moveTo>
                  <a:lnTo>
                    <a:pt x="46112" y="313642"/>
                  </a:lnTo>
                  <a:lnTo>
                    <a:pt x="34654" y="309182"/>
                  </a:lnTo>
                  <a:lnTo>
                    <a:pt x="0" y="103017"/>
                  </a:lnTo>
                  <a:lnTo>
                    <a:pt x="9367" y="95059"/>
                  </a:lnTo>
                  <a:lnTo>
                    <a:pt x="82599" y="72159"/>
                  </a:lnTo>
                  <a:lnTo>
                    <a:pt x="140982" y="58598"/>
                  </a:lnTo>
                  <a:lnTo>
                    <a:pt x="210221" y="44551"/>
                  </a:lnTo>
                  <a:lnTo>
                    <a:pt x="287576" y="30707"/>
                  </a:lnTo>
                  <a:lnTo>
                    <a:pt x="365208" y="18524"/>
                  </a:lnTo>
                  <a:lnTo>
                    <a:pt x="435239" y="9181"/>
                  </a:lnTo>
                  <a:lnTo>
                    <a:pt x="494852" y="2925"/>
                  </a:lnTo>
                  <a:lnTo>
                    <a:pt x="541228" y="0"/>
                  </a:lnTo>
                  <a:lnTo>
                    <a:pt x="571552" y="649"/>
                  </a:lnTo>
                  <a:lnTo>
                    <a:pt x="583006" y="5119"/>
                  </a:lnTo>
                  <a:lnTo>
                    <a:pt x="617649" y="211284"/>
                  </a:lnTo>
                  <a:lnTo>
                    <a:pt x="608286" y="219241"/>
                  </a:lnTo>
                  <a:lnTo>
                    <a:pt x="535059" y="242134"/>
                  </a:lnTo>
                  <a:lnTo>
                    <a:pt x="476678" y="255693"/>
                  </a:lnTo>
                  <a:lnTo>
                    <a:pt x="407439" y="269742"/>
                  </a:lnTo>
                  <a:lnTo>
                    <a:pt x="330084" y="283594"/>
                  </a:lnTo>
                  <a:lnTo>
                    <a:pt x="252452" y="295768"/>
                  </a:lnTo>
                  <a:lnTo>
                    <a:pt x="182423" y="305105"/>
                  </a:lnTo>
                  <a:lnTo>
                    <a:pt x="122813" y="311359"/>
                  </a:lnTo>
                  <a:lnTo>
                    <a:pt x="76437" y="314286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251303" y="6735030"/>
              <a:ext cx="949960" cy="560705"/>
            </a:xfrm>
            <a:custGeom>
              <a:avLst/>
              <a:gdLst/>
              <a:ahLst/>
              <a:cxnLst/>
              <a:rect l="l" t="t" r="r" b="b"/>
              <a:pathLst>
                <a:path w="949959" h="560704">
                  <a:moveTo>
                    <a:pt x="257659" y="560425"/>
                  </a:moveTo>
                  <a:lnTo>
                    <a:pt x="0" y="151804"/>
                  </a:lnTo>
                  <a:lnTo>
                    <a:pt x="949600" y="0"/>
                  </a:lnTo>
                  <a:lnTo>
                    <a:pt x="849533" y="467308"/>
                  </a:lnTo>
                  <a:lnTo>
                    <a:pt x="257659" y="560425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805559" y="6787046"/>
              <a:ext cx="424815" cy="246379"/>
            </a:xfrm>
            <a:custGeom>
              <a:avLst/>
              <a:gdLst/>
              <a:ahLst/>
              <a:cxnLst/>
              <a:rect l="l" t="t" r="r" b="b"/>
              <a:pathLst>
                <a:path w="424815" h="246379">
                  <a:moveTo>
                    <a:pt x="17712" y="246017"/>
                  </a:moveTo>
                  <a:lnTo>
                    <a:pt x="12625" y="245853"/>
                  </a:lnTo>
                  <a:lnTo>
                    <a:pt x="3477" y="242693"/>
                  </a:lnTo>
                  <a:lnTo>
                    <a:pt x="0" y="240278"/>
                  </a:lnTo>
                  <a:lnTo>
                    <a:pt x="5145" y="227904"/>
                  </a:lnTo>
                  <a:lnTo>
                    <a:pt x="42740" y="183453"/>
                  </a:lnTo>
                  <a:lnTo>
                    <a:pt x="116064" y="138999"/>
                  </a:lnTo>
                  <a:lnTo>
                    <a:pt x="161345" y="120799"/>
                  </a:lnTo>
                  <a:lnTo>
                    <a:pt x="206333" y="106194"/>
                  </a:lnTo>
                  <a:lnTo>
                    <a:pt x="249743" y="93491"/>
                  </a:lnTo>
                  <a:lnTo>
                    <a:pt x="290295" y="80998"/>
                  </a:lnTo>
                  <a:lnTo>
                    <a:pt x="336216" y="64129"/>
                  </a:lnTo>
                  <a:lnTo>
                    <a:pt x="374855" y="44400"/>
                  </a:lnTo>
                  <a:lnTo>
                    <a:pt x="415489" y="10722"/>
                  </a:lnTo>
                  <a:lnTo>
                    <a:pt x="424504" y="0"/>
                  </a:lnTo>
                  <a:lnTo>
                    <a:pt x="418977" y="12045"/>
                  </a:lnTo>
                  <a:lnTo>
                    <a:pt x="383875" y="53381"/>
                  </a:lnTo>
                  <a:lnTo>
                    <a:pt x="344856" y="79462"/>
                  </a:lnTo>
                  <a:lnTo>
                    <a:pt x="297646" y="101782"/>
                  </a:lnTo>
                  <a:lnTo>
                    <a:pt x="246015" y="121313"/>
                  </a:lnTo>
                  <a:lnTo>
                    <a:pt x="192496" y="140306"/>
                  </a:lnTo>
                  <a:lnTo>
                    <a:pt x="139998" y="161286"/>
                  </a:lnTo>
                  <a:lnTo>
                    <a:pt x="91432" y="186781"/>
                  </a:lnTo>
                  <a:lnTo>
                    <a:pt x="66641" y="203968"/>
                  </a:lnTo>
                  <a:lnTo>
                    <a:pt x="49041" y="218322"/>
                  </a:lnTo>
                  <a:lnTo>
                    <a:pt x="36684" y="229559"/>
                  </a:lnTo>
                  <a:lnTo>
                    <a:pt x="17712" y="246017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207499" y="6777158"/>
              <a:ext cx="33655" cy="43180"/>
            </a:xfrm>
            <a:custGeom>
              <a:avLst/>
              <a:gdLst/>
              <a:ahLst/>
              <a:cxnLst/>
              <a:rect l="l" t="t" r="r" b="b"/>
              <a:pathLst>
                <a:path w="33655" h="43179">
                  <a:moveTo>
                    <a:pt x="19114" y="42762"/>
                  </a:moveTo>
                  <a:lnTo>
                    <a:pt x="12673" y="40189"/>
                  </a:lnTo>
                  <a:lnTo>
                    <a:pt x="6816" y="34862"/>
                  </a:lnTo>
                  <a:lnTo>
                    <a:pt x="2283" y="27265"/>
                  </a:lnTo>
                  <a:lnTo>
                    <a:pt x="0" y="18729"/>
                  </a:lnTo>
                  <a:lnTo>
                    <a:pt x="290" y="10884"/>
                  </a:lnTo>
                  <a:lnTo>
                    <a:pt x="2971" y="4579"/>
                  </a:lnTo>
                  <a:lnTo>
                    <a:pt x="7861" y="662"/>
                  </a:lnTo>
                  <a:lnTo>
                    <a:pt x="14146" y="0"/>
                  </a:lnTo>
                  <a:lnTo>
                    <a:pt x="20588" y="2573"/>
                  </a:lnTo>
                  <a:lnTo>
                    <a:pt x="26448" y="7899"/>
                  </a:lnTo>
                  <a:lnTo>
                    <a:pt x="30987" y="15497"/>
                  </a:lnTo>
                  <a:lnTo>
                    <a:pt x="33271" y="24037"/>
                  </a:lnTo>
                  <a:lnTo>
                    <a:pt x="32980" y="31890"/>
                  </a:lnTo>
                  <a:lnTo>
                    <a:pt x="30295" y="38197"/>
                  </a:lnTo>
                  <a:lnTo>
                    <a:pt x="25398" y="42100"/>
                  </a:lnTo>
                  <a:lnTo>
                    <a:pt x="19114" y="42762"/>
                  </a:lnTo>
                  <a:close/>
                </a:path>
              </a:pathLst>
            </a:custGeom>
            <a:solidFill>
              <a:srgbClr val="DF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594545" y="7933680"/>
              <a:ext cx="840740" cy="1769745"/>
            </a:xfrm>
            <a:custGeom>
              <a:avLst/>
              <a:gdLst/>
              <a:ahLst/>
              <a:cxnLst/>
              <a:rect l="l" t="t" r="r" b="b"/>
              <a:pathLst>
                <a:path w="840740" h="1769745">
                  <a:moveTo>
                    <a:pt x="724484" y="1769205"/>
                  </a:moveTo>
                  <a:lnTo>
                    <a:pt x="324541" y="1769205"/>
                  </a:lnTo>
                  <a:lnTo>
                    <a:pt x="326091" y="1744995"/>
                  </a:lnTo>
                  <a:lnTo>
                    <a:pt x="329441" y="1705316"/>
                  </a:lnTo>
                  <a:lnTo>
                    <a:pt x="334210" y="1653824"/>
                  </a:lnTo>
                  <a:lnTo>
                    <a:pt x="340017" y="1594178"/>
                  </a:lnTo>
                  <a:lnTo>
                    <a:pt x="346478" y="1530037"/>
                  </a:lnTo>
                  <a:lnTo>
                    <a:pt x="353212" y="1465058"/>
                  </a:lnTo>
                  <a:lnTo>
                    <a:pt x="359837" y="1402899"/>
                  </a:lnTo>
                  <a:lnTo>
                    <a:pt x="365972" y="1347219"/>
                  </a:lnTo>
                  <a:lnTo>
                    <a:pt x="371233" y="1301676"/>
                  </a:lnTo>
                  <a:lnTo>
                    <a:pt x="382424" y="1221478"/>
                  </a:lnTo>
                  <a:lnTo>
                    <a:pt x="389493" y="1172985"/>
                  </a:lnTo>
                  <a:lnTo>
                    <a:pt x="394802" y="1124358"/>
                  </a:lnTo>
                  <a:lnTo>
                    <a:pt x="396710" y="1075508"/>
                  </a:lnTo>
                  <a:lnTo>
                    <a:pt x="395450" y="1036558"/>
                  </a:lnTo>
                  <a:lnTo>
                    <a:pt x="389828" y="997981"/>
                  </a:lnTo>
                  <a:lnTo>
                    <a:pt x="376291" y="962384"/>
                  </a:lnTo>
                  <a:lnTo>
                    <a:pt x="351285" y="932369"/>
                  </a:lnTo>
                  <a:lnTo>
                    <a:pt x="323912" y="908080"/>
                  </a:lnTo>
                  <a:lnTo>
                    <a:pt x="297464" y="881361"/>
                  </a:lnTo>
                  <a:lnTo>
                    <a:pt x="272641" y="853103"/>
                  </a:lnTo>
                  <a:lnTo>
                    <a:pt x="238504" y="809285"/>
                  </a:lnTo>
                  <a:lnTo>
                    <a:pt x="225876" y="795091"/>
                  </a:lnTo>
                  <a:lnTo>
                    <a:pt x="212357" y="781737"/>
                  </a:lnTo>
                  <a:lnTo>
                    <a:pt x="198045" y="769345"/>
                  </a:lnTo>
                  <a:lnTo>
                    <a:pt x="166953" y="742826"/>
                  </a:lnTo>
                  <a:lnTo>
                    <a:pt x="136596" y="714776"/>
                  </a:lnTo>
                  <a:lnTo>
                    <a:pt x="106793" y="685931"/>
                  </a:lnTo>
                  <a:lnTo>
                    <a:pt x="77360" y="657031"/>
                  </a:lnTo>
                  <a:lnTo>
                    <a:pt x="52177" y="637021"/>
                  </a:lnTo>
                  <a:lnTo>
                    <a:pt x="24656" y="616458"/>
                  </a:lnTo>
                  <a:lnTo>
                    <a:pt x="4147" y="593010"/>
                  </a:lnTo>
                  <a:lnTo>
                    <a:pt x="0" y="564346"/>
                  </a:lnTo>
                  <a:lnTo>
                    <a:pt x="21198" y="537567"/>
                  </a:lnTo>
                  <a:lnTo>
                    <a:pt x="58157" y="534839"/>
                  </a:lnTo>
                  <a:lnTo>
                    <a:pt x="99015" y="546492"/>
                  </a:lnTo>
                  <a:lnTo>
                    <a:pt x="131910" y="562854"/>
                  </a:lnTo>
                  <a:lnTo>
                    <a:pt x="156286" y="580401"/>
                  </a:lnTo>
                  <a:lnTo>
                    <a:pt x="179131" y="599752"/>
                  </a:lnTo>
                  <a:lnTo>
                    <a:pt x="201836" y="618600"/>
                  </a:lnTo>
                  <a:lnTo>
                    <a:pt x="225793" y="634639"/>
                  </a:lnTo>
                  <a:lnTo>
                    <a:pt x="247766" y="644610"/>
                  </a:lnTo>
                  <a:lnTo>
                    <a:pt x="273726" y="651516"/>
                  </a:lnTo>
                  <a:lnTo>
                    <a:pt x="299729" y="651865"/>
                  </a:lnTo>
                  <a:lnTo>
                    <a:pt x="321834" y="642161"/>
                  </a:lnTo>
                  <a:lnTo>
                    <a:pt x="337521" y="601382"/>
                  </a:lnTo>
                  <a:lnTo>
                    <a:pt x="339547" y="554829"/>
                  </a:lnTo>
                  <a:lnTo>
                    <a:pt x="339976" y="518641"/>
                  </a:lnTo>
                  <a:lnTo>
                    <a:pt x="337203" y="482262"/>
                  </a:lnTo>
                  <a:lnTo>
                    <a:pt x="332936" y="445932"/>
                  </a:lnTo>
                  <a:lnTo>
                    <a:pt x="328882" y="409895"/>
                  </a:lnTo>
                  <a:lnTo>
                    <a:pt x="323779" y="358611"/>
                  </a:lnTo>
                  <a:lnTo>
                    <a:pt x="318193" y="307821"/>
                  </a:lnTo>
                  <a:lnTo>
                    <a:pt x="312070" y="257247"/>
                  </a:lnTo>
                  <a:lnTo>
                    <a:pt x="305356" y="206614"/>
                  </a:lnTo>
                  <a:lnTo>
                    <a:pt x="297996" y="155644"/>
                  </a:lnTo>
                  <a:lnTo>
                    <a:pt x="293899" y="131749"/>
                  </a:lnTo>
                  <a:lnTo>
                    <a:pt x="291549" y="105139"/>
                  </a:lnTo>
                  <a:lnTo>
                    <a:pt x="296516" y="81470"/>
                  </a:lnTo>
                  <a:lnTo>
                    <a:pt x="314367" y="66399"/>
                  </a:lnTo>
                  <a:lnTo>
                    <a:pt x="345433" y="67994"/>
                  </a:lnTo>
                  <a:lnTo>
                    <a:pt x="364906" y="90444"/>
                  </a:lnTo>
                  <a:lnTo>
                    <a:pt x="375986" y="121538"/>
                  </a:lnTo>
                  <a:lnTo>
                    <a:pt x="381868" y="149066"/>
                  </a:lnTo>
                  <a:lnTo>
                    <a:pt x="401286" y="246729"/>
                  </a:lnTo>
                  <a:lnTo>
                    <a:pt x="407853" y="279072"/>
                  </a:lnTo>
                  <a:lnTo>
                    <a:pt x="411849" y="300931"/>
                  </a:lnTo>
                  <a:lnTo>
                    <a:pt x="415337" y="322866"/>
                  </a:lnTo>
                  <a:lnTo>
                    <a:pt x="419085" y="344758"/>
                  </a:lnTo>
                  <a:lnTo>
                    <a:pt x="430075" y="390139"/>
                  </a:lnTo>
                  <a:lnTo>
                    <a:pt x="451602" y="437730"/>
                  </a:lnTo>
                  <a:lnTo>
                    <a:pt x="461652" y="446983"/>
                  </a:lnTo>
                  <a:lnTo>
                    <a:pt x="471387" y="444382"/>
                  </a:lnTo>
                  <a:lnTo>
                    <a:pt x="477819" y="420372"/>
                  </a:lnTo>
                  <a:lnTo>
                    <a:pt x="478251" y="383029"/>
                  </a:lnTo>
                  <a:lnTo>
                    <a:pt x="474561" y="321222"/>
                  </a:lnTo>
                  <a:lnTo>
                    <a:pt x="474561" y="215264"/>
                  </a:lnTo>
                  <a:lnTo>
                    <a:pt x="474391" y="188564"/>
                  </a:lnTo>
                  <a:lnTo>
                    <a:pt x="474106" y="161857"/>
                  </a:lnTo>
                  <a:lnTo>
                    <a:pt x="474039" y="135146"/>
                  </a:lnTo>
                  <a:lnTo>
                    <a:pt x="474526" y="108432"/>
                  </a:lnTo>
                  <a:lnTo>
                    <a:pt x="474398" y="86966"/>
                  </a:lnTo>
                  <a:lnTo>
                    <a:pt x="474098" y="64866"/>
                  </a:lnTo>
                  <a:lnTo>
                    <a:pt x="475774" y="43045"/>
                  </a:lnTo>
                  <a:lnTo>
                    <a:pt x="481573" y="22418"/>
                  </a:lnTo>
                  <a:lnTo>
                    <a:pt x="497854" y="4421"/>
                  </a:lnTo>
                  <a:lnTo>
                    <a:pt x="520185" y="0"/>
                  </a:lnTo>
                  <a:lnTo>
                    <a:pt x="541328" y="8668"/>
                  </a:lnTo>
                  <a:lnTo>
                    <a:pt x="554045" y="29941"/>
                  </a:lnTo>
                  <a:lnTo>
                    <a:pt x="558828" y="59819"/>
                  </a:lnTo>
                  <a:lnTo>
                    <a:pt x="560934" y="90041"/>
                  </a:lnTo>
                  <a:lnTo>
                    <a:pt x="561769" y="120555"/>
                  </a:lnTo>
                  <a:lnTo>
                    <a:pt x="562738" y="151305"/>
                  </a:lnTo>
                  <a:lnTo>
                    <a:pt x="567798" y="263616"/>
                  </a:lnTo>
                  <a:lnTo>
                    <a:pt x="571009" y="328963"/>
                  </a:lnTo>
                  <a:lnTo>
                    <a:pt x="573846" y="372970"/>
                  </a:lnTo>
                  <a:lnTo>
                    <a:pt x="577698" y="411425"/>
                  </a:lnTo>
                  <a:lnTo>
                    <a:pt x="584091" y="447939"/>
                  </a:lnTo>
                  <a:lnTo>
                    <a:pt x="585829" y="453817"/>
                  </a:lnTo>
                  <a:lnTo>
                    <a:pt x="589143" y="456033"/>
                  </a:lnTo>
                  <a:lnTo>
                    <a:pt x="594103" y="456541"/>
                  </a:lnTo>
                  <a:lnTo>
                    <a:pt x="597533" y="452238"/>
                  </a:lnTo>
                  <a:lnTo>
                    <a:pt x="599746" y="446145"/>
                  </a:lnTo>
                  <a:lnTo>
                    <a:pt x="601057" y="441280"/>
                  </a:lnTo>
                  <a:lnTo>
                    <a:pt x="603172" y="429211"/>
                  </a:lnTo>
                  <a:lnTo>
                    <a:pt x="609625" y="383465"/>
                  </a:lnTo>
                  <a:lnTo>
                    <a:pt x="612830" y="364304"/>
                  </a:lnTo>
                  <a:lnTo>
                    <a:pt x="617201" y="333231"/>
                  </a:lnTo>
                  <a:lnTo>
                    <a:pt x="618999" y="301802"/>
                  </a:lnTo>
                  <a:lnTo>
                    <a:pt x="619945" y="270283"/>
                  </a:lnTo>
                  <a:lnTo>
                    <a:pt x="621756" y="238940"/>
                  </a:lnTo>
                  <a:lnTo>
                    <a:pt x="623851" y="217728"/>
                  </a:lnTo>
                  <a:lnTo>
                    <a:pt x="626092" y="196532"/>
                  </a:lnTo>
                  <a:lnTo>
                    <a:pt x="628265" y="175326"/>
                  </a:lnTo>
                  <a:lnTo>
                    <a:pt x="630157" y="154081"/>
                  </a:lnTo>
                  <a:lnTo>
                    <a:pt x="631225" y="136936"/>
                  </a:lnTo>
                  <a:lnTo>
                    <a:pt x="632821" y="117467"/>
                  </a:lnTo>
                  <a:lnTo>
                    <a:pt x="650031" y="73314"/>
                  </a:lnTo>
                  <a:lnTo>
                    <a:pt x="671480" y="64032"/>
                  </a:lnTo>
                  <a:lnTo>
                    <a:pt x="684310" y="65140"/>
                  </a:lnTo>
                  <a:lnTo>
                    <a:pt x="704236" y="84742"/>
                  </a:lnTo>
                  <a:lnTo>
                    <a:pt x="711576" y="121069"/>
                  </a:lnTo>
                  <a:lnTo>
                    <a:pt x="711893" y="160895"/>
                  </a:lnTo>
                  <a:lnTo>
                    <a:pt x="710750" y="190994"/>
                  </a:lnTo>
                  <a:lnTo>
                    <a:pt x="710044" y="216429"/>
                  </a:lnTo>
                  <a:lnTo>
                    <a:pt x="707014" y="266581"/>
                  </a:lnTo>
                  <a:lnTo>
                    <a:pt x="706328" y="292508"/>
                  </a:lnTo>
                  <a:lnTo>
                    <a:pt x="706328" y="396191"/>
                  </a:lnTo>
                  <a:lnTo>
                    <a:pt x="704799" y="419040"/>
                  </a:lnTo>
                  <a:lnTo>
                    <a:pt x="702184" y="443503"/>
                  </a:lnTo>
                  <a:lnTo>
                    <a:pt x="701440" y="467740"/>
                  </a:lnTo>
                  <a:lnTo>
                    <a:pt x="705523" y="489914"/>
                  </a:lnTo>
                  <a:lnTo>
                    <a:pt x="712562" y="503293"/>
                  </a:lnTo>
                  <a:lnTo>
                    <a:pt x="718623" y="503819"/>
                  </a:lnTo>
                  <a:lnTo>
                    <a:pt x="724041" y="494946"/>
                  </a:lnTo>
                  <a:lnTo>
                    <a:pt x="741881" y="438415"/>
                  </a:lnTo>
                  <a:lnTo>
                    <a:pt x="752686" y="396168"/>
                  </a:lnTo>
                  <a:lnTo>
                    <a:pt x="766571" y="303574"/>
                  </a:lnTo>
                  <a:lnTo>
                    <a:pt x="772067" y="272646"/>
                  </a:lnTo>
                  <a:lnTo>
                    <a:pt x="777103" y="243623"/>
                  </a:lnTo>
                  <a:lnTo>
                    <a:pt x="781024" y="229265"/>
                  </a:lnTo>
                  <a:lnTo>
                    <a:pt x="787574" y="216489"/>
                  </a:lnTo>
                  <a:lnTo>
                    <a:pt x="803522" y="204175"/>
                  </a:lnTo>
                  <a:lnTo>
                    <a:pt x="819127" y="206733"/>
                  </a:lnTo>
                  <a:lnTo>
                    <a:pt x="831741" y="219385"/>
                  </a:lnTo>
                  <a:lnTo>
                    <a:pt x="838716" y="237354"/>
                  </a:lnTo>
                  <a:lnTo>
                    <a:pt x="840286" y="257195"/>
                  </a:lnTo>
                  <a:lnTo>
                    <a:pt x="839317" y="277113"/>
                  </a:lnTo>
                  <a:lnTo>
                    <a:pt x="837509" y="297030"/>
                  </a:lnTo>
                  <a:lnTo>
                    <a:pt x="835466" y="340944"/>
                  </a:lnTo>
                  <a:lnTo>
                    <a:pt x="832806" y="365038"/>
                  </a:lnTo>
                  <a:lnTo>
                    <a:pt x="829709" y="389103"/>
                  </a:lnTo>
                  <a:lnTo>
                    <a:pt x="827305" y="413090"/>
                  </a:lnTo>
                  <a:lnTo>
                    <a:pt x="819914" y="465390"/>
                  </a:lnTo>
                  <a:lnTo>
                    <a:pt x="809137" y="517147"/>
                  </a:lnTo>
                  <a:lnTo>
                    <a:pt x="801894" y="547030"/>
                  </a:lnTo>
                  <a:lnTo>
                    <a:pt x="798711" y="561967"/>
                  </a:lnTo>
                  <a:lnTo>
                    <a:pt x="796979" y="577246"/>
                  </a:lnTo>
                  <a:lnTo>
                    <a:pt x="797210" y="599732"/>
                  </a:lnTo>
                  <a:lnTo>
                    <a:pt x="798620" y="621601"/>
                  </a:lnTo>
                  <a:lnTo>
                    <a:pt x="799209" y="643402"/>
                  </a:lnTo>
                  <a:lnTo>
                    <a:pt x="796979" y="665685"/>
                  </a:lnTo>
                  <a:lnTo>
                    <a:pt x="789364" y="711813"/>
                  </a:lnTo>
                  <a:lnTo>
                    <a:pt x="781265" y="762147"/>
                  </a:lnTo>
                  <a:lnTo>
                    <a:pt x="770527" y="813550"/>
                  </a:lnTo>
                  <a:lnTo>
                    <a:pt x="754993" y="862883"/>
                  </a:lnTo>
                  <a:lnTo>
                    <a:pt x="732507" y="907007"/>
                  </a:lnTo>
                  <a:lnTo>
                    <a:pt x="700914" y="942784"/>
                  </a:lnTo>
                  <a:lnTo>
                    <a:pt x="672974" y="980215"/>
                  </a:lnTo>
                  <a:lnTo>
                    <a:pt x="663413" y="1024329"/>
                  </a:lnTo>
                  <a:lnTo>
                    <a:pt x="664531" y="1071556"/>
                  </a:lnTo>
                  <a:lnTo>
                    <a:pt x="668628" y="1118322"/>
                  </a:lnTo>
                  <a:lnTo>
                    <a:pt x="670934" y="1149590"/>
                  </a:lnTo>
                  <a:lnTo>
                    <a:pt x="673422" y="1180844"/>
                  </a:lnTo>
                  <a:lnTo>
                    <a:pt x="675767" y="1212103"/>
                  </a:lnTo>
                  <a:lnTo>
                    <a:pt x="679305" y="1271600"/>
                  </a:lnTo>
                  <a:lnTo>
                    <a:pt x="682345" y="1317624"/>
                  </a:lnTo>
                  <a:lnTo>
                    <a:pt x="686500" y="1376809"/>
                  </a:lnTo>
                  <a:lnTo>
                    <a:pt x="691504" y="1444506"/>
                  </a:lnTo>
                  <a:lnTo>
                    <a:pt x="697092" y="1516069"/>
                  </a:lnTo>
                  <a:lnTo>
                    <a:pt x="702999" y="1586850"/>
                  </a:lnTo>
                  <a:lnTo>
                    <a:pt x="708957" y="1652201"/>
                  </a:lnTo>
                  <a:lnTo>
                    <a:pt x="714701" y="1707476"/>
                  </a:lnTo>
                  <a:lnTo>
                    <a:pt x="719965" y="1748026"/>
                  </a:lnTo>
                  <a:lnTo>
                    <a:pt x="724484" y="1769205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928923" y="9092181"/>
              <a:ext cx="394335" cy="110489"/>
            </a:xfrm>
            <a:custGeom>
              <a:avLst/>
              <a:gdLst/>
              <a:ahLst/>
              <a:cxnLst/>
              <a:rect l="l" t="t" r="r" b="b"/>
              <a:pathLst>
                <a:path w="394334" h="110490">
                  <a:moveTo>
                    <a:pt x="394143" y="110447"/>
                  </a:moveTo>
                  <a:lnTo>
                    <a:pt x="0" y="110447"/>
                  </a:lnTo>
                  <a:lnTo>
                    <a:pt x="25086" y="0"/>
                  </a:lnTo>
                  <a:lnTo>
                    <a:pt x="369056" y="0"/>
                  </a:lnTo>
                  <a:lnTo>
                    <a:pt x="394143" y="110447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807468" y="9202629"/>
              <a:ext cx="663575" cy="770890"/>
            </a:xfrm>
            <a:custGeom>
              <a:avLst/>
              <a:gdLst/>
              <a:ahLst/>
              <a:cxnLst/>
              <a:rect l="l" t="t" r="r" b="b"/>
              <a:pathLst>
                <a:path w="663575" h="770890">
                  <a:moveTo>
                    <a:pt x="663307" y="770847"/>
                  </a:moveTo>
                  <a:lnTo>
                    <a:pt x="0" y="770847"/>
                  </a:lnTo>
                  <a:lnTo>
                    <a:pt x="71234" y="0"/>
                  </a:lnTo>
                  <a:lnTo>
                    <a:pt x="578350" y="0"/>
                  </a:lnTo>
                  <a:lnTo>
                    <a:pt x="663307" y="770847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446844" y="7386143"/>
              <a:ext cx="866775" cy="1781175"/>
            </a:xfrm>
            <a:custGeom>
              <a:avLst/>
              <a:gdLst/>
              <a:ahLst/>
              <a:cxnLst/>
              <a:rect l="l" t="t" r="r" b="b"/>
              <a:pathLst>
                <a:path w="866775" h="1781175">
                  <a:moveTo>
                    <a:pt x="603612" y="1780680"/>
                  </a:moveTo>
                  <a:lnTo>
                    <a:pt x="205571" y="1741749"/>
                  </a:lnTo>
                  <a:lnTo>
                    <a:pt x="209467" y="1717801"/>
                  </a:lnTo>
                  <a:lnTo>
                    <a:pt x="216663" y="1678632"/>
                  </a:lnTo>
                  <a:lnTo>
                    <a:pt x="226425" y="1627846"/>
                  </a:lnTo>
                  <a:lnTo>
                    <a:pt x="238014" y="1569046"/>
                  </a:lnTo>
                  <a:lnTo>
                    <a:pt x="250696" y="1505836"/>
                  </a:lnTo>
                  <a:lnTo>
                    <a:pt x="263732" y="1441820"/>
                  </a:lnTo>
                  <a:lnTo>
                    <a:pt x="276387" y="1380600"/>
                  </a:lnTo>
                  <a:lnTo>
                    <a:pt x="287923" y="1325782"/>
                  </a:lnTo>
                  <a:lnTo>
                    <a:pt x="297604" y="1280968"/>
                  </a:lnTo>
                  <a:lnTo>
                    <a:pt x="316553" y="1202252"/>
                  </a:lnTo>
                  <a:lnTo>
                    <a:pt x="328310" y="1154681"/>
                  </a:lnTo>
                  <a:lnTo>
                    <a:pt x="338334" y="1106806"/>
                  </a:lnTo>
                  <a:lnTo>
                    <a:pt x="344996" y="1058385"/>
                  </a:lnTo>
                  <a:lnTo>
                    <a:pt x="347538" y="1019480"/>
                  </a:lnTo>
                  <a:lnTo>
                    <a:pt x="345706" y="980534"/>
                  </a:lnTo>
                  <a:lnTo>
                    <a:pt x="335707" y="943790"/>
                  </a:lnTo>
                  <a:lnTo>
                    <a:pt x="313748" y="911491"/>
                  </a:lnTo>
                  <a:lnTo>
                    <a:pt x="288874" y="884640"/>
                  </a:lnTo>
                  <a:lnTo>
                    <a:pt x="265156" y="855474"/>
                  </a:lnTo>
                  <a:lnTo>
                    <a:pt x="243205" y="824943"/>
                  </a:lnTo>
                  <a:lnTo>
                    <a:pt x="213500" y="778027"/>
                  </a:lnTo>
                  <a:lnTo>
                    <a:pt x="202310" y="762668"/>
                  </a:lnTo>
                  <a:lnTo>
                    <a:pt x="190157" y="748055"/>
                  </a:lnTo>
                  <a:lnTo>
                    <a:pt x="177136" y="734320"/>
                  </a:lnTo>
                  <a:lnTo>
                    <a:pt x="148771" y="704890"/>
                  </a:lnTo>
                  <a:lnTo>
                    <a:pt x="121288" y="674007"/>
                  </a:lnTo>
                  <a:lnTo>
                    <a:pt x="94440" y="642391"/>
                  </a:lnTo>
                  <a:lnTo>
                    <a:pt x="67979" y="610763"/>
                  </a:lnTo>
                  <a:lnTo>
                    <a:pt x="44849" y="588405"/>
                  </a:lnTo>
                  <a:lnTo>
                    <a:pt x="19458" y="565265"/>
                  </a:lnTo>
                  <a:lnTo>
                    <a:pt x="1332" y="539936"/>
                  </a:lnTo>
                  <a:lnTo>
                    <a:pt x="0" y="511011"/>
                  </a:lnTo>
                  <a:lnTo>
                    <a:pt x="23706" y="486426"/>
                  </a:lnTo>
                  <a:lnTo>
                    <a:pt x="100277" y="502877"/>
                  </a:lnTo>
                  <a:lnTo>
                    <a:pt x="153972" y="542210"/>
                  </a:lnTo>
                  <a:lnTo>
                    <a:pt x="174828" y="563695"/>
                  </a:lnTo>
                  <a:lnTo>
                    <a:pt x="195593" y="584659"/>
                  </a:lnTo>
                  <a:lnTo>
                    <a:pt x="217870" y="602949"/>
                  </a:lnTo>
                  <a:lnTo>
                    <a:pt x="238768" y="615014"/>
                  </a:lnTo>
                  <a:lnTo>
                    <a:pt x="263929" y="624410"/>
                  </a:lnTo>
                  <a:lnTo>
                    <a:pt x="289770" y="627283"/>
                  </a:lnTo>
                  <a:lnTo>
                    <a:pt x="312710" y="619779"/>
                  </a:lnTo>
                  <a:lnTo>
                    <a:pt x="332314" y="580734"/>
                  </a:lnTo>
                  <a:lnTo>
                    <a:pt x="338870" y="534605"/>
                  </a:lnTo>
                  <a:lnTo>
                    <a:pt x="343606" y="462137"/>
                  </a:lnTo>
                  <a:lnTo>
                    <a:pt x="342905" y="425571"/>
                  </a:lnTo>
                  <a:lnTo>
                    <a:pt x="342382" y="389320"/>
                  </a:lnTo>
                  <a:lnTo>
                    <a:pt x="342296" y="337778"/>
                  </a:lnTo>
                  <a:lnTo>
                    <a:pt x="341685" y="286684"/>
                  </a:lnTo>
                  <a:lnTo>
                    <a:pt x="340520" y="235755"/>
                  </a:lnTo>
                  <a:lnTo>
                    <a:pt x="338774" y="184708"/>
                  </a:lnTo>
                  <a:lnTo>
                    <a:pt x="336420" y="133261"/>
                  </a:lnTo>
                  <a:lnTo>
                    <a:pt x="334672" y="109084"/>
                  </a:lnTo>
                  <a:lnTo>
                    <a:pt x="334928" y="82364"/>
                  </a:lnTo>
                  <a:lnTo>
                    <a:pt x="342177" y="59283"/>
                  </a:lnTo>
                  <a:lnTo>
                    <a:pt x="361413" y="46023"/>
                  </a:lnTo>
                  <a:lnTo>
                    <a:pt x="392172" y="50643"/>
                  </a:lnTo>
                  <a:lnTo>
                    <a:pt x="409368" y="74890"/>
                  </a:lnTo>
                  <a:lnTo>
                    <a:pt x="417365" y="106924"/>
                  </a:lnTo>
                  <a:lnTo>
                    <a:pt x="420525" y="134906"/>
                  </a:lnTo>
                  <a:lnTo>
                    <a:pt x="430334" y="233985"/>
                  </a:lnTo>
                  <a:lnTo>
                    <a:pt x="433733" y="266813"/>
                  </a:lnTo>
                  <a:lnTo>
                    <a:pt x="435570" y="288952"/>
                  </a:lnTo>
                  <a:lnTo>
                    <a:pt x="436904" y="311126"/>
                  </a:lnTo>
                  <a:lnTo>
                    <a:pt x="438505" y="333283"/>
                  </a:lnTo>
                  <a:lnTo>
                    <a:pt x="445005" y="379510"/>
                  </a:lnTo>
                  <a:lnTo>
                    <a:pt x="461801" y="428965"/>
                  </a:lnTo>
                  <a:lnTo>
                    <a:pt x="470909" y="439154"/>
                  </a:lnTo>
                  <a:lnTo>
                    <a:pt x="480861" y="437511"/>
                  </a:lnTo>
                  <a:lnTo>
                    <a:pt x="489594" y="414238"/>
                  </a:lnTo>
                  <a:lnTo>
                    <a:pt x="493659" y="377113"/>
                  </a:lnTo>
                  <a:lnTo>
                    <a:pt x="496007" y="315237"/>
                  </a:lnTo>
                  <a:lnTo>
                    <a:pt x="506345" y="209793"/>
                  </a:lnTo>
                  <a:lnTo>
                    <a:pt x="508776" y="183204"/>
                  </a:lnTo>
                  <a:lnTo>
                    <a:pt x="511091" y="156597"/>
                  </a:lnTo>
                  <a:lnTo>
                    <a:pt x="513621" y="130014"/>
                  </a:lnTo>
                  <a:lnTo>
                    <a:pt x="516695" y="103497"/>
                  </a:lnTo>
                  <a:lnTo>
                    <a:pt x="518662" y="82100"/>
                  </a:lnTo>
                  <a:lnTo>
                    <a:pt x="520522" y="60072"/>
                  </a:lnTo>
                  <a:lnTo>
                    <a:pt x="524325" y="38519"/>
                  </a:lnTo>
                  <a:lnTo>
                    <a:pt x="532120" y="18545"/>
                  </a:lnTo>
                  <a:lnTo>
                    <a:pt x="550077" y="2227"/>
                  </a:lnTo>
                  <a:lnTo>
                    <a:pt x="572730" y="0"/>
                  </a:lnTo>
                  <a:lnTo>
                    <a:pt x="592922" y="10681"/>
                  </a:lnTo>
                  <a:lnTo>
                    <a:pt x="603495" y="33089"/>
                  </a:lnTo>
                  <a:lnTo>
                    <a:pt x="605344" y="63304"/>
                  </a:lnTo>
                  <a:lnTo>
                    <a:pt x="604496" y="93587"/>
                  </a:lnTo>
                  <a:lnTo>
                    <a:pt x="602357" y="124032"/>
                  </a:lnTo>
                  <a:lnTo>
                    <a:pt x="600333" y="154733"/>
                  </a:lnTo>
                  <a:lnTo>
                    <a:pt x="594417" y="267007"/>
                  </a:lnTo>
                  <a:lnTo>
                    <a:pt x="591240" y="332350"/>
                  </a:lnTo>
                  <a:lnTo>
                    <a:pt x="589762" y="376421"/>
                  </a:lnTo>
                  <a:lnTo>
                    <a:pt x="589711" y="392981"/>
                  </a:lnTo>
                  <a:lnTo>
                    <a:pt x="589858" y="415072"/>
                  </a:lnTo>
                  <a:lnTo>
                    <a:pt x="590438" y="435841"/>
                  </a:lnTo>
                  <a:lnTo>
                    <a:pt x="591687" y="448439"/>
                  </a:lnTo>
                  <a:lnTo>
                    <a:pt x="592655" y="452043"/>
                  </a:lnTo>
                  <a:lnTo>
                    <a:pt x="593834" y="458049"/>
                  </a:lnTo>
                  <a:lnTo>
                    <a:pt x="596914" y="460592"/>
                  </a:lnTo>
                  <a:lnTo>
                    <a:pt x="601789" y="461570"/>
                  </a:lnTo>
                  <a:lnTo>
                    <a:pt x="605622" y="457619"/>
                  </a:lnTo>
                  <a:lnTo>
                    <a:pt x="608427" y="451773"/>
                  </a:lnTo>
                  <a:lnTo>
                    <a:pt x="610216" y="447063"/>
                  </a:lnTo>
                  <a:lnTo>
                    <a:pt x="613489" y="435252"/>
                  </a:lnTo>
                  <a:lnTo>
                    <a:pt x="624354" y="390345"/>
                  </a:lnTo>
                  <a:lnTo>
                    <a:pt x="629399" y="371581"/>
                  </a:lnTo>
                  <a:lnTo>
                    <a:pt x="636791" y="341090"/>
                  </a:lnTo>
                  <a:lnTo>
                    <a:pt x="641651" y="309995"/>
                  </a:lnTo>
                  <a:lnTo>
                    <a:pt x="645670" y="278725"/>
                  </a:lnTo>
                  <a:lnTo>
                    <a:pt x="650542" y="247709"/>
                  </a:lnTo>
                  <a:lnTo>
                    <a:pt x="654680" y="226787"/>
                  </a:lnTo>
                  <a:lnTo>
                    <a:pt x="658971" y="205905"/>
                  </a:lnTo>
                  <a:lnTo>
                    <a:pt x="663198" y="185017"/>
                  </a:lnTo>
                  <a:lnTo>
                    <a:pt x="667146" y="164075"/>
                  </a:lnTo>
                  <a:lnTo>
                    <a:pt x="669882" y="147105"/>
                  </a:lnTo>
                  <a:lnTo>
                    <a:pt x="673371" y="127877"/>
                  </a:lnTo>
                  <a:lnTo>
                    <a:pt x="694796" y="85597"/>
                  </a:lnTo>
                  <a:lnTo>
                    <a:pt x="717057" y="78452"/>
                  </a:lnTo>
                  <a:lnTo>
                    <a:pt x="729723" y="80801"/>
                  </a:lnTo>
                  <a:lnTo>
                    <a:pt x="747642" y="102259"/>
                  </a:lnTo>
                  <a:lnTo>
                    <a:pt x="751410" y="139132"/>
                  </a:lnTo>
                  <a:lnTo>
                    <a:pt x="747846" y="178802"/>
                  </a:lnTo>
                  <a:lnTo>
                    <a:pt x="743771" y="208650"/>
                  </a:lnTo>
                  <a:lnTo>
                    <a:pt x="740585" y="233896"/>
                  </a:lnTo>
                  <a:lnTo>
                    <a:pt x="732684" y="283496"/>
                  </a:lnTo>
                  <a:lnTo>
                    <a:pt x="729478" y="309208"/>
                  </a:lnTo>
                  <a:lnTo>
                    <a:pt x="719373" y="412424"/>
                  </a:lnTo>
                  <a:lnTo>
                    <a:pt x="715619" y="435012"/>
                  </a:lnTo>
                  <a:lnTo>
                    <a:pt x="710625" y="459109"/>
                  </a:lnTo>
                  <a:lnTo>
                    <a:pt x="707516" y="483170"/>
                  </a:lnTo>
                  <a:lnTo>
                    <a:pt x="709420" y="505646"/>
                  </a:lnTo>
                  <a:lnTo>
                    <a:pt x="715121" y="519647"/>
                  </a:lnTo>
                  <a:lnTo>
                    <a:pt x="721104" y="520755"/>
                  </a:lnTo>
                  <a:lnTo>
                    <a:pt x="727366" y="512442"/>
                  </a:lnTo>
                  <a:lnTo>
                    <a:pt x="750628" y="457914"/>
                  </a:lnTo>
                  <a:lnTo>
                    <a:pt x="765509" y="416938"/>
                  </a:lnTo>
                  <a:lnTo>
                    <a:pt x="788347" y="326108"/>
                  </a:lnTo>
                  <a:lnTo>
                    <a:pt x="796827" y="295865"/>
                  </a:lnTo>
                  <a:lnTo>
                    <a:pt x="804665" y="267472"/>
                  </a:lnTo>
                  <a:lnTo>
                    <a:pt x="809970" y="253567"/>
                  </a:lnTo>
                  <a:lnTo>
                    <a:pt x="817737" y="241493"/>
                  </a:lnTo>
                  <a:lnTo>
                    <a:pt x="834810" y="230794"/>
                  </a:lnTo>
                  <a:lnTo>
                    <a:pt x="850090" y="234861"/>
                  </a:lnTo>
                  <a:lnTo>
                    <a:pt x="861410" y="248688"/>
                  </a:lnTo>
                  <a:lnTo>
                    <a:pt x="866604" y="267268"/>
                  </a:lnTo>
                  <a:lnTo>
                    <a:pt x="866234" y="287153"/>
                  </a:lnTo>
                  <a:lnTo>
                    <a:pt x="863334" y="306872"/>
                  </a:lnTo>
                  <a:lnTo>
                    <a:pt x="859597" y="326508"/>
                  </a:lnTo>
                  <a:lnTo>
                    <a:pt x="853274" y="370012"/>
                  </a:lnTo>
                  <a:lnTo>
                    <a:pt x="848273" y="393742"/>
                  </a:lnTo>
                  <a:lnTo>
                    <a:pt x="842842" y="417395"/>
                  </a:lnTo>
                  <a:lnTo>
                    <a:pt x="838110" y="441033"/>
                  </a:lnTo>
                  <a:lnTo>
                    <a:pt x="825658" y="492362"/>
                  </a:lnTo>
                  <a:lnTo>
                    <a:pt x="809907" y="542815"/>
                  </a:lnTo>
                  <a:lnTo>
                    <a:pt x="799773" y="571865"/>
                  </a:lnTo>
                  <a:lnTo>
                    <a:pt x="795156" y="586422"/>
                  </a:lnTo>
                  <a:lnTo>
                    <a:pt x="791950" y="601456"/>
                  </a:lnTo>
                  <a:lnTo>
                    <a:pt x="789971" y="623856"/>
                  </a:lnTo>
                  <a:lnTo>
                    <a:pt x="789236" y="645753"/>
                  </a:lnTo>
                  <a:lnTo>
                    <a:pt x="787702" y="667505"/>
                  </a:lnTo>
                  <a:lnTo>
                    <a:pt x="783327" y="689464"/>
                  </a:lnTo>
                  <a:lnTo>
                    <a:pt x="771244" y="734629"/>
                  </a:lnTo>
                  <a:lnTo>
                    <a:pt x="758272" y="783937"/>
                  </a:lnTo>
                  <a:lnTo>
                    <a:pt x="742570" y="834052"/>
                  </a:lnTo>
                  <a:lnTo>
                    <a:pt x="722297" y="881639"/>
                  </a:lnTo>
                  <a:lnTo>
                    <a:pt x="695615" y="923360"/>
                  </a:lnTo>
                  <a:lnTo>
                    <a:pt x="660682" y="955880"/>
                  </a:lnTo>
                  <a:lnTo>
                    <a:pt x="629229" y="990423"/>
                  </a:lnTo>
                  <a:lnTo>
                    <a:pt x="615420" y="1033399"/>
                  </a:lnTo>
                  <a:lnTo>
                    <a:pt x="611938" y="1080506"/>
                  </a:lnTo>
                  <a:lnTo>
                    <a:pt x="611465" y="1127441"/>
                  </a:lnTo>
                  <a:lnTo>
                    <a:pt x="610697" y="1158790"/>
                  </a:lnTo>
                  <a:lnTo>
                    <a:pt x="610120" y="1190138"/>
                  </a:lnTo>
                  <a:lnTo>
                    <a:pt x="609407" y="1221481"/>
                  </a:lnTo>
                  <a:lnTo>
                    <a:pt x="607132" y="1281057"/>
                  </a:lnTo>
                  <a:lnTo>
                    <a:pt x="605672" y="1327155"/>
                  </a:lnTo>
                  <a:lnTo>
                    <a:pt x="604040" y="1386460"/>
                  </a:lnTo>
                  <a:lnTo>
                    <a:pt x="602424" y="1454321"/>
                  </a:lnTo>
                  <a:lnTo>
                    <a:pt x="601013" y="1526086"/>
                  </a:lnTo>
                  <a:lnTo>
                    <a:pt x="599994" y="1597104"/>
                  </a:lnTo>
                  <a:lnTo>
                    <a:pt x="599557" y="1662724"/>
                  </a:lnTo>
                  <a:lnTo>
                    <a:pt x="599889" y="1718294"/>
                  </a:lnTo>
                  <a:lnTo>
                    <a:pt x="601177" y="1759163"/>
                  </a:lnTo>
                  <a:lnTo>
                    <a:pt x="603612" y="1780680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710944" y="8523499"/>
              <a:ext cx="392430" cy="146050"/>
            </a:xfrm>
            <a:custGeom>
              <a:avLst/>
              <a:gdLst/>
              <a:ahLst/>
              <a:cxnLst/>
              <a:rect l="l" t="t" r="r" b="b"/>
              <a:pathLst>
                <a:path w="392429" h="146050">
                  <a:moveTo>
                    <a:pt x="392276" y="145856"/>
                  </a:moveTo>
                  <a:lnTo>
                    <a:pt x="0" y="107450"/>
                  </a:lnTo>
                  <a:lnTo>
                    <a:pt x="35751" y="0"/>
                  </a:lnTo>
                  <a:lnTo>
                    <a:pt x="378064" y="33495"/>
                  </a:lnTo>
                  <a:lnTo>
                    <a:pt x="392276" y="145856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431968" y="8626062"/>
              <a:ext cx="734060" cy="1347470"/>
            </a:xfrm>
            <a:custGeom>
              <a:avLst/>
              <a:gdLst/>
              <a:ahLst/>
              <a:cxnLst/>
              <a:rect l="l" t="t" r="r" b="b"/>
              <a:pathLst>
                <a:path w="734059" h="1347470">
                  <a:moveTo>
                    <a:pt x="721975" y="1347413"/>
                  </a:moveTo>
                  <a:lnTo>
                    <a:pt x="0" y="1347413"/>
                  </a:lnTo>
                  <a:lnTo>
                    <a:pt x="229001" y="0"/>
                  </a:lnTo>
                  <a:lnTo>
                    <a:pt x="733713" y="49380"/>
                  </a:lnTo>
                  <a:lnTo>
                    <a:pt x="721975" y="1347413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252418" y="7386149"/>
              <a:ext cx="866775" cy="1781175"/>
            </a:xfrm>
            <a:custGeom>
              <a:avLst/>
              <a:gdLst/>
              <a:ahLst/>
              <a:cxnLst/>
              <a:rect l="l" t="t" r="r" b="b"/>
              <a:pathLst>
                <a:path w="866775" h="1781175">
                  <a:moveTo>
                    <a:pt x="262979" y="1780685"/>
                  </a:moveTo>
                  <a:lnTo>
                    <a:pt x="265410" y="1759165"/>
                  </a:lnTo>
                  <a:lnTo>
                    <a:pt x="266695" y="1718294"/>
                  </a:lnTo>
                  <a:lnTo>
                    <a:pt x="267022" y="1662722"/>
                  </a:lnTo>
                  <a:lnTo>
                    <a:pt x="266581" y="1597101"/>
                  </a:lnTo>
                  <a:lnTo>
                    <a:pt x="265560" y="1526082"/>
                  </a:lnTo>
                  <a:lnTo>
                    <a:pt x="264146" y="1454316"/>
                  </a:lnTo>
                  <a:lnTo>
                    <a:pt x="262530" y="1386455"/>
                  </a:lnTo>
                  <a:lnTo>
                    <a:pt x="260899" y="1327149"/>
                  </a:lnTo>
                  <a:lnTo>
                    <a:pt x="259442" y="1281051"/>
                  </a:lnTo>
                  <a:lnTo>
                    <a:pt x="257174" y="1221477"/>
                  </a:lnTo>
                  <a:lnTo>
                    <a:pt x="256464" y="1190136"/>
                  </a:lnTo>
                  <a:lnTo>
                    <a:pt x="255887" y="1158790"/>
                  </a:lnTo>
                  <a:lnTo>
                    <a:pt x="255115" y="1127435"/>
                  </a:lnTo>
                  <a:lnTo>
                    <a:pt x="254655" y="1080505"/>
                  </a:lnTo>
                  <a:lnTo>
                    <a:pt x="251169" y="1033399"/>
                  </a:lnTo>
                  <a:lnTo>
                    <a:pt x="237356" y="990423"/>
                  </a:lnTo>
                  <a:lnTo>
                    <a:pt x="205910" y="955886"/>
                  </a:lnTo>
                  <a:lnTo>
                    <a:pt x="170975" y="923362"/>
                  </a:lnTo>
                  <a:lnTo>
                    <a:pt x="144289" y="881639"/>
                  </a:lnTo>
                  <a:lnTo>
                    <a:pt x="124014" y="834054"/>
                  </a:lnTo>
                  <a:lnTo>
                    <a:pt x="108313" y="783940"/>
                  </a:lnTo>
                  <a:lnTo>
                    <a:pt x="95346" y="734634"/>
                  </a:lnTo>
                  <a:lnTo>
                    <a:pt x="83276" y="689470"/>
                  </a:lnTo>
                  <a:lnTo>
                    <a:pt x="78891" y="667505"/>
                  </a:lnTo>
                  <a:lnTo>
                    <a:pt x="77354" y="645753"/>
                  </a:lnTo>
                  <a:lnTo>
                    <a:pt x="76614" y="623855"/>
                  </a:lnTo>
                  <a:lnTo>
                    <a:pt x="74618" y="601450"/>
                  </a:lnTo>
                  <a:lnTo>
                    <a:pt x="71410" y="586423"/>
                  </a:lnTo>
                  <a:lnTo>
                    <a:pt x="66790" y="571868"/>
                  </a:lnTo>
                  <a:lnTo>
                    <a:pt x="61595" y="557443"/>
                  </a:lnTo>
                  <a:lnTo>
                    <a:pt x="56661" y="542809"/>
                  </a:lnTo>
                  <a:lnTo>
                    <a:pt x="40935" y="492356"/>
                  </a:lnTo>
                  <a:lnTo>
                    <a:pt x="28482" y="441027"/>
                  </a:lnTo>
                  <a:lnTo>
                    <a:pt x="23739" y="417395"/>
                  </a:lnTo>
                  <a:lnTo>
                    <a:pt x="18310" y="393746"/>
                  </a:lnTo>
                  <a:lnTo>
                    <a:pt x="13314" y="370018"/>
                  </a:lnTo>
                  <a:lnTo>
                    <a:pt x="7002" y="326512"/>
                  </a:lnTo>
                  <a:lnTo>
                    <a:pt x="3264" y="306872"/>
                  </a:lnTo>
                  <a:lnTo>
                    <a:pt x="360" y="287149"/>
                  </a:lnTo>
                  <a:lnTo>
                    <a:pt x="0" y="267262"/>
                  </a:lnTo>
                  <a:lnTo>
                    <a:pt x="5193" y="248689"/>
                  </a:lnTo>
                  <a:lnTo>
                    <a:pt x="16510" y="234865"/>
                  </a:lnTo>
                  <a:lnTo>
                    <a:pt x="31783" y="230799"/>
                  </a:lnTo>
                  <a:lnTo>
                    <a:pt x="48843" y="241499"/>
                  </a:lnTo>
                  <a:lnTo>
                    <a:pt x="56624" y="253571"/>
                  </a:lnTo>
                  <a:lnTo>
                    <a:pt x="61930" y="267473"/>
                  </a:lnTo>
                  <a:lnTo>
                    <a:pt x="69776" y="295871"/>
                  </a:lnTo>
                  <a:lnTo>
                    <a:pt x="78243" y="326107"/>
                  </a:lnTo>
                  <a:lnTo>
                    <a:pt x="92771" y="387011"/>
                  </a:lnTo>
                  <a:lnTo>
                    <a:pt x="108116" y="437582"/>
                  </a:lnTo>
                  <a:lnTo>
                    <a:pt x="124270" y="478070"/>
                  </a:lnTo>
                  <a:lnTo>
                    <a:pt x="145481" y="520753"/>
                  </a:lnTo>
                  <a:lnTo>
                    <a:pt x="151467" y="519646"/>
                  </a:lnTo>
                  <a:lnTo>
                    <a:pt x="157159" y="505640"/>
                  </a:lnTo>
                  <a:lnTo>
                    <a:pt x="159052" y="483170"/>
                  </a:lnTo>
                  <a:lnTo>
                    <a:pt x="155946" y="459114"/>
                  </a:lnTo>
                  <a:lnTo>
                    <a:pt x="150967" y="435017"/>
                  </a:lnTo>
                  <a:lnTo>
                    <a:pt x="147241" y="412430"/>
                  </a:lnTo>
                  <a:lnTo>
                    <a:pt x="137102" y="309213"/>
                  </a:lnTo>
                  <a:lnTo>
                    <a:pt x="133890" y="283500"/>
                  </a:lnTo>
                  <a:lnTo>
                    <a:pt x="125993" y="233897"/>
                  </a:lnTo>
                  <a:lnTo>
                    <a:pt x="122808" y="208656"/>
                  </a:lnTo>
                  <a:lnTo>
                    <a:pt x="118746" y="178803"/>
                  </a:lnTo>
                  <a:lnTo>
                    <a:pt x="115176" y="139133"/>
                  </a:lnTo>
                  <a:lnTo>
                    <a:pt x="118927" y="102263"/>
                  </a:lnTo>
                  <a:lnTo>
                    <a:pt x="136833" y="80807"/>
                  </a:lnTo>
                  <a:lnTo>
                    <a:pt x="149497" y="78458"/>
                  </a:lnTo>
                  <a:lnTo>
                    <a:pt x="161297" y="80189"/>
                  </a:lnTo>
                  <a:lnTo>
                    <a:pt x="188114" y="109304"/>
                  </a:lnTo>
                  <a:lnTo>
                    <a:pt x="196713" y="147109"/>
                  </a:lnTo>
                  <a:lnTo>
                    <a:pt x="199446" y="164080"/>
                  </a:lnTo>
                  <a:lnTo>
                    <a:pt x="203392" y="185021"/>
                  </a:lnTo>
                  <a:lnTo>
                    <a:pt x="207616" y="205905"/>
                  </a:lnTo>
                  <a:lnTo>
                    <a:pt x="211906" y="226783"/>
                  </a:lnTo>
                  <a:lnTo>
                    <a:pt x="216050" y="247703"/>
                  </a:lnTo>
                  <a:lnTo>
                    <a:pt x="220925" y="278719"/>
                  </a:lnTo>
                  <a:lnTo>
                    <a:pt x="224949" y="309990"/>
                  </a:lnTo>
                  <a:lnTo>
                    <a:pt x="229810" y="341089"/>
                  </a:lnTo>
                  <a:lnTo>
                    <a:pt x="237192" y="371587"/>
                  </a:lnTo>
                  <a:lnTo>
                    <a:pt x="242231" y="390346"/>
                  </a:lnTo>
                  <a:lnTo>
                    <a:pt x="253109" y="435252"/>
                  </a:lnTo>
                  <a:lnTo>
                    <a:pt x="256375" y="447057"/>
                  </a:lnTo>
                  <a:lnTo>
                    <a:pt x="258157" y="451772"/>
                  </a:lnTo>
                  <a:lnTo>
                    <a:pt x="260959" y="457618"/>
                  </a:lnTo>
                  <a:lnTo>
                    <a:pt x="264801" y="461565"/>
                  </a:lnTo>
                  <a:lnTo>
                    <a:pt x="269700" y="460586"/>
                  </a:lnTo>
                  <a:lnTo>
                    <a:pt x="272757" y="458044"/>
                  </a:lnTo>
                  <a:lnTo>
                    <a:pt x="273936" y="452049"/>
                  </a:lnTo>
                  <a:lnTo>
                    <a:pt x="274904" y="448433"/>
                  </a:lnTo>
                  <a:lnTo>
                    <a:pt x="276157" y="435836"/>
                  </a:lnTo>
                  <a:lnTo>
                    <a:pt x="276733" y="415067"/>
                  </a:lnTo>
                  <a:lnTo>
                    <a:pt x="276877" y="392980"/>
                  </a:lnTo>
                  <a:lnTo>
                    <a:pt x="276829" y="376427"/>
                  </a:lnTo>
                  <a:lnTo>
                    <a:pt x="275353" y="332356"/>
                  </a:lnTo>
                  <a:lnTo>
                    <a:pt x="272177" y="267013"/>
                  </a:lnTo>
                  <a:lnTo>
                    <a:pt x="266247" y="154738"/>
                  </a:lnTo>
                  <a:lnTo>
                    <a:pt x="262081" y="93588"/>
                  </a:lnTo>
                  <a:lnTo>
                    <a:pt x="261229" y="63305"/>
                  </a:lnTo>
                  <a:lnTo>
                    <a:pt x="263061" y="33094"/>
                  </a:lnTo>
                  <a:lnTo>
                    <a:pt x="273654" y="10685"/>
                  </a:lnTo>
                  <a:lnTo>
                    <a:pt x="293854" y="0"/>
                  </a:lnTo>
                  <a:lnTo>
                    <a:pt x="316504" y="2223"/>
                  </a:lnTo>
                  <a:lnTo>
                    <a:pt x="334448" y="18539"/>
                  </a:lnTo>
                  <a:lnTo>
                    <a:pt x="342256" y="38519"/>
                  </a:lnTo>
                  <a:lnTo>
                    <a:pt x="346063" y="60077"/>
                  </a:lnTo>
                  <a:lnTo>
                    <a:pt x="347919" y="82106"/>
                  </a:lnTo>
                  <a:lnTo>
                    <a:pt x="349873" y="103503"/>
                  </a:lnTo>
                  <a:lnTo>
                    <a:pt x="352961" y="130020"/>
                  </a:lnTo>
                  <a:lnTo>
                    <a:pt x="355500" y="156602"/>
                  </a:lnTo>
                  <a:lnTo>
                    <a:pt x="357825" y="183205"/>
                  </a:lnTo>
                  <a:lnTo>
                    <a:pt x="360269" y="209787"/>
                  </a:lnTo>
                  <a:lnTo>
                    <a:pt x="370584" y="315243"/>
                  </a:lnTo>
                  <a:lnTo>
                    <a:pt x="372938" y="377113"/>
                  </a:lnTo>
                  <a:lnTo>
                    <a:pt x="377003" y="414238"/>
                  </a:lnTo>
                  <a:lnTo>
                    <a:pt x="385742" y="437505"/>
                  </a:lnTo>
                  <a:lnTo>
                    <a:pt x="395688" y="439150"/>
                  </a:lnTo>
                  <a:lnTo>
                    <a:pt x="404793" y="428965"/>
                  </a:lnTo>
                  <a:lnTo>
                    <a:pt x="419139" y="391485"/>
                  </a:lnTo>
                  <a:lnTo>
                    <a:pt x="428079" y="333288"/>
                  </a:lnTo>
                  <a:lnTo>
                    <a:pt x="431042" y="288958"/>
                  </a:lnTo>
                  <a:lnTo>
                    <a:pt x="432893" y="266819"/>
                  </a:lnTo>
                  <a:lnTo>
                    <a:pt x="436267" y="233990"/>
                  </a:lnTo>
                  <a:lnTo>
                    <a:pt x="446078" y="134911"/>
                  </a:lnTo>
                  <a:lnTo>
                    <a:pt x="449234" y="106925"/>
                  </a:lnTo>
                  <a:lnTo>
                    <a:pt x="457223" y="74891"/>
                  </a:lnTo>
                  <a:lnTo>
                    <a:pt x="474421" y="50647"/>
                  </a:lnTo>
                  <a:lnTo>
                    <a:pt x="505202" y="46029"/>
                  </a:lnTo>
                  <a:lnTo>
                    <a:pt x="524420" y="59289"/>
                  </a:lnTo>
                  <a:lnTo>
                    <a:pt x="531664" y="82370"/>
                  </a:lnTo>
                  <a:lnTo>
                    <a:pt x="531913" y="109090"/>
                  </a:lnTo>
                  <a:lnTo>
                    <a:pt x="530148" y="133267"/>
                  </a:lnTo>
                  <a:lnTo>
                    <a:pt x="527789" y="184708"/>
                  </a:lnTo>
                  <a:lnTo>
                    <a:pt x="526041" y="235751"/>
                  </a:lnTo>
                  <a:lnTo>
                    <a:pt x="524880" y="286679"/>
                  </a:lnTo>
                  <a:lnTo>
                    <a:pt x="524278" y="337772"/>
                  </a:lnTo>
                  <a:lnTo>
                    <a:pt x="524209" y="389314"/>
                  </a:lnTo>
                  <a:lnTo>
                    <a:pt x="523691" y="425572"/>
                  </a:lnTo>
                  <a:lnTo>
                    <a:pt x="523766" y="498617"/>
                  </a:lnTo>
                  <a:lnTo>
                    <a:pt x="530511" y="556072"/>
                  </a:lnTo>
                  <a:lnTo>
                    <a:pt x="541278" y="603619"/>
                  </a:lnTo>
                  <a:lnTo>
                    <a:pt x="576821" y="627287"/>
                  </a:lnTo>
                  <a:lnTo>
                    <a:pt x="602656" y="624410"/>
                  </a:lnTo>
                  <a:lnTo>
                    <a:pt x="648721" y="602943"/>
                  </a:lnTo>
                  <a:lnTo>
                    <a:pt x="691751" y="563695"/>
                  </a:lnTo>
                  <a:lnTo>
                    <a:pt x="712603" y="542214"/>
                  </a:lnTo>
                  <a:lnTo>
                    <a:pt x="735148" y="522364"/>
                  </a:lnTo>
                  <a:lnTo>
                    <a:pt x="766308" y="502878"/>
                  </a:lnTo>
                  <a:lnTo>
                    <a:pt x="805839" y="487309"/>
                  </a:lnTo>
                  <a:lnTo>
                    <a:pt x="842892" y="486430"/>
                  </a:lnTo>
                  <a:lnTo>
                    <a:pt x="866615" y="511016"/>
                  </a:lnTo>
                  <a:lnTo>
                    <a:pt x="865268" y="539942"/>
                  </a:lnTo>
                  <a:lnTo>
                    <a:pt x="847133" y="565271"/>
                  </a:lnTo>
                  <a:lnTo>
                    <a:pt x="821733" y="588411"/>
                  </a:lnTo>
                  <a:lnTo>
                    <a:pt x="798589" y="610769"/>
                  </a:lnTo>
                  <a:lnTo>
                    <a:pt x="772153" y="642395"/>
                  </a:lnTo>
                  <a:lnTo>
                    <a:pt x="745311" y="674007"/>
                  </a:lnTo>
                  <a:lnTo>
                    <a:pt x="717823" y="704886"/>
                  </a:lnTo>
                  <a:lnTo>
                    <a:pt x="689444" y="734314"/>
                  </a:lnTo>
                  <a:lnTo>
                    <a:pt x="676418" y="748054"/>
                  </a:lnTo>
                  <a:lnTo>
                    <a:pt x="664267" y="762668"/>
                  </a:lnTo>
                  <a:lnTo>
                    <a:pt x="653082" y="778028"/>
                  </a:lnTo>
                  <a:lnTo>
                    <a:pt x="623381" y="824949"/>
                  </a:lnTo>
                  <a:lnTo>
                    <a:pt x="601428" y="855478"/>
                  </a:lnTo>
                  <a:lnTo>
                    <a:pt x="577705" y="884641"/>
                  </a:lnTo>
                  <a:lnTo>
                    <a:pt x="552820" y="911485"/>
                  </a:lnTo>
                  <a:lnTo>
                    <a:pt x="530866" y="943791"/>
                  </a:lnTo>
                  <a:lnTo>
                    <a:pt x="520868" y="980537"/>
                  </a:lnTo>
                  <a:lnTo>
                    <a:pt x="519036" y="1019480"/>
                  </a:lnTo>
                  <a:lnTo>
                    <a:pt x="521584" y="1058379"/>
                  </a:lnTo>
                  <a:lnTo>
                    <a:pt x="528238" y="1106800"/>
                  </a:lnTo>
                  <a:lnTo>
                    <a:pt x="538266" y="1154677"/>
                  </a:lnTo>
                  <a:lnTo>
                    <a:pt x="550023" y="1202252"/>
                  </a:lnTo>
                  <a:lnTo>
                    <a:pt x="561863" y="1249767"/>
                  </a:lnTo>
                  <a:lnTo>
                    <a:pt x="568962" y="1280970"/>
                  </a:lnTo>
                  <a:lnTo>
                    <a:pt x="578650" y="1325782"/>
                  </a:lnTo>
                  <a:lnTo>
                    <a:pt x="590192" y="1380599"/>
                  </a:lnTo>
                  <a:lnTo>
                    <a:pt x="602850" y="1441816"/>
                  </a:lnTo>
                  <a:lnTo>
                    <a:pt x="615888" y="1505832"/>
                  </a:lnTo>
                  <a:lnTo>
                    <a:pt x="628570" y="1569041"/>
                  </a:lnTo>
                  <a:lnTo>
                    <a:pt x="640158" y="1627841"/>
                  </a:lnTo>
                  <a:lnTo>
                    <a:pt x="649916" y="1678626"/>
                  </a:lnTo>
                  <a:lnTo>
                    <a:pt x="657108" y="1717795"/>
                  </a:lnTo>
                  <a:lnTo>
                    <a:pt x="660996" y="1741743"/>
                  </a:lnTo>
                  <a:lnTo>
                    <a:pt x="262979" y="1780685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462694" y="8523487"/>
              <a:ext cx="392430" cy="146050"/>
            </a:xfrm>
            <a:custGeom>
              <a:avLst/>
              <a:gdLst/>
              <a:ahLst/>
              <a:cxnLst/>
              <a:rect l="l" t="t" r="r" b="b"/>
              <a:pathLst>
                <a:path w="392430" h="146050">
                  <a:moveTo>
                    <a:pt x="0" y="145856"/>
                  </a:moveTo>
                  <a:lnTo>
                    <a:pt x="14188" y="33507"/>
                  </a:lnTo>
                  <a:lnTo>
                    <a:pt x="356512" y="0"/>
                  </a:lnTo>
                  <a:lnTo>
                    <a:pt x="392241" y="107461"/>
                  </a:lnTo>
                  <a:lnTo>
                    <a:pt x="0" y="145856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400222" y="8626051"/>
              <a:ext cx="734060" cy="1347470"/>
            </a:xfrm>
            <a:custGeom>
              <a:avLst/>
              <a:gdLst/>
              <a:ahLst/>
              <a:cxnLst/>
              <a:rect l="l" t="t" r="r" b="b"/>
              <a:pathLst>
                <a:path w="734059" h="1347470">
                  <a:moveTo>
                    <a:pt x="733702" y="1347425"/>
                  </a:moveTo>
                  <a:lnTo>
                    <a:pt x="11715" y="1347425"/>
                  </a:lnTo>
                  <a:lnTo>
                    <a:pt x="0" y="49392"/>
                  </a:lnTo>
                  <a:lnTo>
                    <a:pt x="504676" y="0"/>
                  </a:lnTo>
                  <a:lnTo>
                    <a:pt x="733702" y="1347425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138920" y="8171072"/>
              <a:ext cx="877569" cy="1780539"/>
            </a:xfrm>
            <a:custGeom>
              <a:avLst/>
              <a:gdLst/>
              <a:ahLst/>
              <a:cxnLst/>
              <a:rect l="l" t="t" r="r" b="b"/>
              <a:pathLst>
                <a:path w="877570" h="1780540">
                  <a:moveTo>
                    <a:pt x="542554" y="1780127"/>
                  </a:moveTo>
                  <a:lnTo>
                    <a:pt x="146824" y="1722326"/>
                  </a:lnTo>
                  <a:lnTo>
                    <a:pt x="151856" y="1698585"/>
                  </a:lnTo>
                  <a:lnTo>
                    <a:pt x="160910" y="1659801"/>
                  </a:lnTo>
                  <a:lnTo>
                    <a:pt x="173077" y="1609538"/>
                  </a:lnTo>
                  <a:lnTo>
                    <a:pt x="187451" y="1551359"/>
                  </a:lnTo>
                  <a:lnTo>
                    <a:pt x="203125" y="1488827"/>
                  </a:lnTo>
                  <a:lnTo>
                    <a:pt x="219190" y="1425508"/>
                  </a:lnTo>
                  <a:lnTo>
                    <a:pt x="234742" y="1364964"/>
                  </a:lnTo>
                  <a:lnTo>
                    <a:pt x="248871" y="1310759"/>
                  </a:lnTo>
                  <a:lnTo>
                    <a:pt x="260671" y="1266457"/>
                  </a:lnTo>
                  <a:lnTo>
                    <a:pt x="283347" y="1188723"/>
                  </a:lnTo>
                  <a:lnTo>
                    <a:pt x="297355" y="1141760"/>
                  </a:lnTo>
                  <a:lnTo>
                    <a:pt x="309645" y="1094414"/>
                  </a:lnTo>
                  <a:lnTo>
                    <a:pt x="318604" y="1046368"/>
                  </a:lnTo>
                  <a:lnTo>
                    <a:pt x="322994" y="1007635"/>
                  </a:lnTo>
                  <a:lnTo>
                    <a:pt x="323015" y="968649"/>
                  </a:lnTo>
                  <a:lnTo>
                    <a:pt x="314774" y="931469"/>
                  </a:lnTo>
                  <a:lnTo>
                    <a:pt x="294381" y="898156"/>
                  </a:lnTo>
                  <a:lnTo>
                    <a:pt x="270812" y="870158"/>
                  </a:lnTo>
                  <a:lnTo>
                    <a:pt x="248507" y="839894"/>
                  </a:lnTo>
                  <a:lnTo>
                    <a:pt x="228031" y="808344"/>
                  </a:lnTo>
                  <a:lnTo>
                    <a:pt x="200591" y="760057"/>
                  </a:lnTo>
                  <a:lnTo>
                    <a:pt x="190148" y="744187"/>
                  </a:lnTo>
                  <a:lnTo>
                    <a:pt x="178707" y="729023"/>
                  </a:lnTo>
                  <a:lnTo>
                    <a:pt x="166356" y="714710"/>
                  </a:lnTo>
                  <a:lnTo>
                    <a:pt x="139421" y="683968"/>
                  </a:lnTo>
                  <a:lnTo>
                    <a:pt x="113438" y="651814"/>
                  </a:lnTo>
                  <a:lnTo>
                    <a:pt x="88124" y="618953"/>
                  </a:lnTo>
                  <a:lnTo>
                    <a:pt x="63197" y="586092"/>
                  </a:lnTo>
                  <a:lnTo>
                    <a:pt x="41161" y="562655"/>
                  </a:lnTo>
                  <a:lnTo>
                    <a:pt x="16902" y="538329"/>
                  </a:lnTo>
                  <a:lnTo>
                    <a:pt x="0" y="512163"/>
                  </a:lnTo>
                  <a:lnTo>
                    <a:pt x="37" y="483202"/>
                  </a:lnTo>
                  <a:lnTo>
                    <a:pt x="24894" y="459774"/>
                  </a:lnTo>
                  <a:lnTo>
                    <a:pt x="61858" y="462413"/>
                  </a:lnTo>
                  <a:lnTo>
                    <a:pt x="100595" y="479843"/>
                  </a:lnTo>
                  <a:lnTo>
                    <a:pt x="130768" y="500789"/>
                  </a:lnTo>
                  <a:lnTo>
                    <a:pt x="152355" y="521689"/>
                  </a:lnTo>
                  <a:lnTo>
                    <a:pt x="172169" y="544138"/>
                  </a:lnTo>
                  <a:lnTo>
                    <a:pt x="191914" y="566065"/>
                  </a:lnTo>
                  <a:lnTo>
                    <a:pt x="213298" y="585404"/>
                  </a:lnTo>
                  <a:lnTo>
                    <a:pt x="233599" y="598441"/>
                  </a:lnTo>
                  <a:lnTo>
                    <a:pt x="258285" y="609027"/>
                  </a:lnTo>
                  <a:lnTo>
                    <a:pt x="283960" y="613131"/>
                  </a:lnTo>
                  <a:lnTo>
                    <a:pt x="307228" y="606724"/>
                  </a:lnTo>
                  <a:lnTo>
                    <a:pt x="328664" y="568650"/>
                  </a:lnTo>
                  <a:lnTo>
                    <a:pt x="337402" y="522879"/>
                  </a:lnTo>
                  <a:lnTo>
                    <a:pt x="345583" y="450732"/>
                  </a:lnTo>
                  <a:lnTo>
                    <a:pt x="346622" y="414180"/>
                  </a:lnTo>
                  <a:lnTo>
                    <a:pt x="347822" y="377956"/>
                  </a:lnTo>
                  <a:lnTo>
                    <a:pt x="350191" y="326456"/>
                  </a:lnTo>
                  <a:lnTo>
                    <a:pt x="352013" y="275387"/>
                  </a:lnTo>
                  <a:lnTo>
                    <a:pt x="353272" y="224459"/>
                  </a:lnTo>
                  <a:lnTo>
                    <a:pt x="353957" y="173385"/>
                  </a:lnTo>
                  <a:lnTo>
                    <a:pt x="354052" y="121874"/>
                  </a:lnTo>
                  <a:lnTo>
                    <a:pt x="353461" y="97647"/>
                  </a:lnTo>
                  <a:lnTo>
                    <a:pt x="354987" y="70978"/>
                  </a:lnTo>
                  <a:lnTo>
                    <a:pt x="363325" y="48275"/>
                  </a:lnTo>
                  <a:lnTo>
                    <a:pt x="383165" y="35942"/>
                  </a:lnTo>
                  <a:lnTo>
                    <a:pt x="413672" y="42012"/>
                  </a:lnTo>
                  <a:lnTo>
                    <a:pt x="429697" y="67039"/>
                  </a:lnTo>
                  <a:lnTo>
                    <a:pt x="436163" y="99412"/>
                  </a:lnTo>
                  <a:lnTo>
                    <a:pt x="437994" y="127519"/>
                  </a:lnTo>
                  <a:lnTo>
                    <a:pt x="443071" y="226948"/>
                  </a:lnTo>
                  <a:lnTo>
                    <a:pt x="444902" y="259904"/>
                  </a:lnTo>
                  <a:lnTo>
                    <a:pt x="445680" y="282114"/>
                  </a:lnTo>
                  <a:lnTo>
                    <a:pt x="445958" y="304321"/>
                  </a:lnTo>
                  <a:lnTo>
                    <a:pt x="446507" y="326517"/>
                  </a:lnTo>
                  <a:lnTo>
                    <a:pt x="450799" y="373009"/>
                  </a:lnTo>
                  <a:lnTo>
                    <a:pt x="465227" y="423230"/>
                  </a:lnTo>
                  <a:lnTo>
                    <a:pt x="473836" y="433835"/>
                  </a:lnTo>
                  <a:lnTo>
                    <a:pt x="483851" y="432655"/>
                  </a:lnTo>
                  <a:lnTo>
                    <a:pt x="493688" y="409830"/>
                  </a:lnTo>
                  <a:lnTo>
                    <a:pt x="499518" y="372939"/>
                  </a:lnTo>
                  <a:lnTo>
                    <a:pt x="504807" y="311256"/>
                  </a:lnTo>
                  <a:lnTo>
                    <a:pt x="520139" y="206395"/>
                  </a:lnTo>
                  <a:lnTo>
                    <a:pt x="523839" y="179960"/>
                  </a:lnTo>
                  <a:lnTo>
                    <a:pt x="527421" y="153493"/>
                  </a:lnTo>
                  <a:lnTo>
                    <a:pt x="531216" y="127055"/>
                  </a:lnTo>
                  <a:lnTo>
                    <a:pt x="535553" y="100706"/>
                  </a:lnTo>
                  <a:lnTo>
                    <a:pt x="538529" y="79441"/>
                  </a:lnTo>
                  <a:lnTo>
                    <a:pt x="541435" y="57530"/>
                  </a:lnTo>
                  <a:lnTo>
                    <a:pt x="546259" y="36178"/>
                  </a:lnTo>
                  <a:lnTo>
                    <a:pt x="554992" y="16593"/>
                  </a:lnTo>
                  <a:lnTo>
                    <a:pt x="573703" y="1144"/>
                  </a:lnTo>
                  <a:lnTo>
                    <a:pt x="596438" y="0"/>
                  </a:lnTo>
                  <a:lnTo>
                    <a:pt x="616101" y="11630"/>
                  </a:lnTo>
                  <a:lnTo>
                    <a:pt x="625597" y="34507"/>
                  </a:lnTo>
                  <a:lnTo>
                    <a:pt x="626005" y="64770"/>
                  </a:lnTo>
                  <a:lnTo>
                    <a:pt x="623718" y="94976"/>
                  </a:lnTo>
                  <a:lnTo>
                    <a:pt x="620136" y="125283"/>
                  </a:lnTo>
                  <a:lnTo>
                    <a:pt x="616659" y="155848"/>
                  </a:lnTo>
                  <a:lnTo>
                    <a:pt x="605404" y="267745"/>
                  </a:lnTo>
                  <a:lnTo>
                    <a:pt x="599117" y="332873"/>
                  </a:lnTo>
                  <a:lnTo>
                    <a:pt x="595539" y="376825"/>
                  </a:lnTo>
                  <a:lnTo>
                    <a:pt x="593798" y="415413"/>
                  </a:lnTo>
                  <a:lnTo>
                    <a:pt x="593390" y="436181"/>
                  </a:lnTo>
                  <a:lnTo>
                    <a:pt x="594034" y="448831"/>
                  </a:lnTo>
                  <a:lnTo>
                    <a:pt x="594828" y="452482"/>
                  </a:lnTo>
                  <a:lnTo>
                    <a:pt x="595726" y="458535"/>
                  </a:lnTo>
                  <a:lnTo>
                    <a:pt x="598678" y="461229"/>
                  </a:lnTo>
                  <a:lnTo>
                    <a:pt x="603505" y="462430"/>
                  </a:lnTo>
                  <a:lnTo>
                    <a:pt x="607521" y="458659"/>
                  </a:lnTo>
                  <a:lnTo>
                    <a:pt x="610599" y="452948"/>
                  </a:lnTo>
                  <a:lnTo>
                    <a:pt x="612610" y="448330"/>
                  </a:lnTo>
                  <a:lnTo>
                    <a:pt x="616446" y="436699"/>
                  </a:lnTo>
                  <a:lnTo>
                    <a:pt x="629434" y="392362"/>
                  </a:lnTo>
                  <a:lnTo>
                    <a:pt x="635363" y="373862"/>
                  </a:lnTo>
                  <a:lnTo>
                    <a:pt x="644198" y="343750"/>
                  </a:lnTo>
                  <a:lnTo>
                    <a:pt x="650532" y="312916"/>
                  </a:lnTo>
                  <a:lnTo>
                    <a:pt x="656035" y="281871"/>
                  </a:lnTo>
                  <a:lnTo>
                    <a:pt x="662375" y="251122"/>
                  </a:lnTo>
                  <a:lnTo>
                    <a:pt x="667503" y="230425"/>
                  </a:lnTo>
                  <a:lnTo>
                    <a:pt x="672782" y="209773"/>
                  </a:lnTo>
                  <a:lnTo>
                    <a:pt x="677998" y="189105"/>
                  </a:lnTo>
                  <a:lnTo>
                    <a:pt x="682935" y="168362"/>
                  </a:lnTo>
                  <a:lnTo>
                    <a:pt x="686474" y="151551"/>
                  </a:lnTo>
                  <a:lnTo>
                    <a:pt x="690877" y="132515"/>
                  </a:lnTo>
                  <a:lnTo>
                    <a:pt x="714295" y="91319"/>
                  </a:lnTo>
                  <a:lnTo>
                    <a:pt x="736873" y="85232"/>
                  </a:lnTo>
                  <a:lnTo>
                    <a:pt x="749409" y="88191"/>
                  </a:lnTo>
                  <a:lnTo>
                    <a:pt x="766288" y="110470"/>
                  </a:lnTo>
                  <a:lnTo>
                    <a:pt x="768294" y="147477"/>
                  </a:lnTo>
                  <a:lnTo>
                    <a:pt x="762845" y="186928"/>
                  </a:lnTo>
                  <a:lnTo>
                    <a:pt x="757355" y="216541"/>
                  </a:lnTo>
                  <a:lnTo>
                    <a:pt x="752975" y="241603"/>
                  </a:lnTo>
                  <a:lnTo>
                    <a:pt x="742727" y="290782"/>
                  </a:lnTo>
                  <a:lnTo>
                    <a:pt x="738301" y="316329"/>
                  </a:lnTo>
                  <a:lnTo>
                    <a:pt x="723296" y="418951"/>
                  </a:lnTo>
                  <a:lnTo>
                    <a:pt x="718470" y="441324"/>
                  </a:lnTo>
                  <a:lnTo>
                    <a:pt x="712336" y="465154"/>
                  </a:lnTo>
                  <a:lnTo>
                    <a:pt x="708088" y="489035"/>
                  </a:lnTo>
                  <a:lnTo>
                    <a:pt x="708920" y="511566"/>
                  </a:lnTo>
                  <a:lnTo>
                    <a:pt x="713943" y="525814"/>
                  </a:lnTo>
                  <a:lnTo>
                    <a:pt x="719865" y="527204"/>
                  </a:lnTo>
                  <a:lnTo>
                    <a:pt x="726514" y="519207"/>
                  </a:lnTo>
                  <a:lnTo>
                    <a:pt x="752345" y="465856"/>
                  </a:lnTo>
                  <a:lnTo>
                    <a:pt x="769164" y="425634"/>
                  </a:lnTo>
                  <a:lnTo>
                    <a:pt x="796300" y="335994"/>
                  </a:lnTo>
                  <a:lnTo>
                    <a:pt x="806210" y="306182"/>
                  </a:lnTo>
                  <a:lnTo>
                    <a:pt x="815388" y="278199"/>
                  </a:lnTo>
                  <a:lnTo>
                    <a:pt x="821346" y="264565"/>
                  </a:lnTo>
                  <a:lnTo>
                    <a:pt x="829675" y="252883"/>
                  </a:lnTo>
                  <a:lnTo>
                    <a:pt x="847243" y="243002"/>
                  </a:lnTo>
                  <a:lnTo>
                    <a:pt x="862310" y="247789"/>
                  </a:lnTo>
                  <a:lnTo>
                    <a:pt x="872956" y="262133"/>
                  </a:lnTo>
                  <a:lnTo>
                    <a:pt x="877259" y="280921"/>
                  </a:lnTo>
                  <a:lnTo>
                    <a:pt x="875948" y="300768"/>
                  </a:lnTo>
                  <a:lnTo>
                    <a:pt x="872112" y="320335"/>
                  </a:lnTo>
                  <a:lnTo>
                    <a:pt x="867441" y="339780"/>
                  </a:lnTo>
                  <a:lnTo>
                    <a:pt x="859052" y="382929"/>
                  </a:lnTo>
                  <a:lnTo>
                    <a:pt x="852929" y="406393"/>
                  </a:lnTo>
                  <a:lnTo>
                    <a:pt x="846383" y="429765"/>
                  </a:lnTo>
                  <a:lnTo>
                    <a:pt x="840539" y="453158"/>
                  </a:lnTo>
                  <a:lnTo>
                    <a:pt x="825656" y="503836"/>
                  </a:lnTo>
                  <a:lnTo>
                    <a:pt x="807517" y="553482"/>
                  </a:lnTo>
                  <a:lnTo>
                    <a:pt x="796018" y="582014"/>
                  </a:lnTo>
                  <a:lnTo>
                    <a:pt x="790712" y="596340"/>
                  </a:lnTo>
                  <a:lnTo>
                    <a:pt x="786794" y="611202"/>
                  </a:lnTo>
                  <a:lnTo>
                    <a:pt x="783749" y="633485"/>
                  </a:lnTo>
                  <a:lnTo>
                    <a:pt x="781974" y="655323"/>
                  </a:lnTo>
                  <a:lnTo>
                    <a:pt x="779409" y="676976"/>
                  </a:lnTo>
                  <a:lnTo>
                    <a:pt x="773994" y="698709"/>
                  </a:lnTo>
                  <a:lnTo>
                    <a:pt x="759772" y="743245"/>
                  </a:lnTo>
                  <a:lnTo>
                    <a:pt x="744466" y="791874"/>
                  </a:lnTo>
                  <a:lnTo>
                    <a:pt x="726398" y="841180"/>
                  </a:lnTo>
                  <a:lnTo>
                    <a:pt x="703887" y="887747"/>
                  </a:lnTo>
                  <a:lnTo>
                    <a:pt x="675253" y="928159"/>
                  </a:lnTo>
                  <a:lnTo>
                    <a:pt x="638817" y="959001"/>
                  </a:lnTo>
                  <a:lnTo>
                    <a:pt x="605753" y="991992"/>
                  </a:lnTo>
                  <a:lnTo>
                    <a:pt x="589912" y="1034260"/>
                  </a:lnTo>
                  <a:lnTo>
                    <a:pt x="584193" y="1081154"/>
                  </a:lnTo>
                  <a:lnTo>
                    <a:pt x="581491" y="1128020"/>
                  </a:lnTo>
                  <a:lnTo>
                    <a:pt x="579232" y="1159294"/>
                  </a:lnTo>
                  <a:lnTo>
                    <a:pt x="577160" y="1190578"/>
                  </a:lnTo>
                  <a:lnTo>
                    <a:pt x="574955" y="1221851"/>
                  </a:lnTo>
                  <a:lnTo>
                    <a:pt x="569854" y="1281249"/>
                  </a:lnTo>
                  <a:lnTo>
                    <a:pt x="566201" y="1327225"/>
                  </a:lnTo>
                  <a:lnTo>
                    <a:pt x="561748" y="1386383"/>
                  </a:lnTo>
                  <a:lnTo>
                    <a:pt x="556904" y="1454088"/>
                  </a:lnTo>
                  <a:lnTo>
                    <a:pt x="552078" y="1525702"/>
                  </a:lnTo>
                  <a:lnTo>
                    <a:pt x="547680" y="1596589"/>
                  </a:lnTo>
                  <a:lnTo>
                    <a:pt x="544119" y="1662112"/>
                  </a:lnTo>
                  <a:lnTo>
                    <a:pt x="541805" y="1717634"/>
                  </a:lnTo>
                  <a:lnTo>
                    <a:pt x="541147" y="1758517"/>
                  </a:lnTo>
                  <a:lnTo>
                    <a:pt x="542554" y="1780127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367854" y="9294171"/>
              <a:ext cx="390525" cy="163195"/>
            </a:xfrm>
            <a:custGeom>
              <a:avLst/>
              <a:gdLst/>
              <a:ahLst/>
              <a:cxnLst/>
              <a:rect l="l" t="t" r="r" b="b"/>
              <a:pathLst>
                <a:path w="390525" h="163195">
                  <a:moveTo>
                    <a:pt x="390000" y="162627"/>
                  </a:moveTo>
                  <a:lnTo>
                    <a:pt x="0" y="105630"/>
                  </a:lnTo>
                  <a:lnTo>
                    <a:pt x="40815" y="0"/>
                  </a:lnTo>
                  <a:lnTo>
                    <a:pt x="381144" y="49742"/>
                  </a:lnTo>
                  <a:lnTo>
                    <a:pt x="390000" y="162627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190729" y="9392547"/>
              <a:ext cx="629285" cy="581025"/>
            </a:xfrm>
            <a:custGeom>
              <a:avLst/>
              <a:gdLst/>
              <a:ahLst/>
              <a:cxnLst/>
              <a:rect l="l" t="t" r="r" b="b"/>
              <a:pathLst>
                <a:path w="629284" h="581025">
                  <a:moveTo>
                    <a:pt x="600450" y="580928"/>
                  </a:moveTo>
                  <a:lnTo>
                    <a:pt x="0" y="580928"/>
                  </a:lnTo>
                  <a:lnTo>
                    <a:pt x="127441" y="0"/>
                  </a:lnTo>
                  <a:lnTo>
                    <a:pt x="629235" y="73324"/>
                  </a:lnTo>
                  <a:lnTo>
                    <a:pt x="600450" y="580928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706499" y="8169311"/>
              <a:ext cx="581660" cy="1780539"/>
            </a:xfrm>
            <a:custGeom>
              <a:avLst/>
              <a:gdLst/>
              <a:ahLst/>
              <a:cxnLst/>
              <a:rect l="l" t="t" r="r" b="b"/>
              <a:pathLst>
                <a:path w="581659" h="1780540">
                  <a:moveTo>
                    <a:pt x="532448" y="462425"/>
                  </a:moveTo>
                  <a:lnTo>
                    <a:pt x="273730" y="462425"/>
                  </a:lnTo>
                  <a:lnTo>
                    <a:pt x="278568" y="461217"/>
                  </a:lnTo>
                  <a:lnTo>
                    <a:pt x="281509" y="458535"/>
                  </a:lnTo>
                  <a:lnTo>
                    <a:pt x="282407" y="452470"/>
                  </a:lnTo>
                  <a:lnTo>
                    <a:pt x="283189" y="448831"/>
                  </a:lnTo>
                  <a:lnTo>
                    <a:pt x="283822" y="436694"/>
                  </a:lnTo>
                  <a:lnTo>
                    <a:pt x="282493" y="392360"/>
                  </a:lnTo>
                  <a:lnTo>
                    <a:pt x="278125" y="332868"/>
                  </a:lnTo>
                  <a:lnTo>
                    <a:pt x="271834" y="267743"/>
                  </a:lnTo>
                  <a:lnTo>
                    <a:pt x="260576" y="155848"/>
                  </a:lnTo>
                  <a:lnTo>
                    <a:pt x="253515" y="94976"/>
                  </a:lnTo>
                  <a:lnTo>
                    <a:pt x="251400" y="67038"/>
                  </a:lnTo>
                  <a:lnTo>
                    <a:pt x="251323" y="57528"/>
                  </a:lnTo>
                  <a:lnTo>
                    <a:pt x="251626" y="34507"/>
                  </a:lnTo>
                  <a:lnTo>
                    <a:pt x="261129" y="11630"/>
                  </a:lnTo>
                  <a:lnTo>
                    <a:pt x="280794" y="0"/>
                  </a:lnTo>
                  <a:lnTo>
                    <a:pt x="303526" y="1144"/>
                  </a:lnTo>
                  <a:lnTo>
                    <a:pt x="322231" y="16593"/>
                  </a:lnTo>
                  <a:lnTo>
                    <a:pt x="330974" y="36178"/>
                  </a:lnTo>
                  <a:lnTo>
                    <a:pt x="335809" y="57528"/>
                  </a:lnTo>
                  <a:lnTo>
                    <a:pt x="338720" y="79436"/>
                  </a:lnTo>
                  <a:lnTo>
                    <a:pt x="341694" y="100694"/>
                  </a:lnTo>
                  <a:lnTo>
                    <a:pt x="346106" y="127507"/>
                  </a:lnTo>
                  <a:lnTo>
                    <a:pt x="349834" y="153492"/>
                  </a:lnTo>
                  <a:lnTo>
                    <a:pt x="353411" y="179960"/>
                  </a:lnTo>
                  <a:lnTo>
                    <a:pt x="357108" y="206395"/>
                  </a:lnTo>
                  <a:lnTo>
                    <a:pt x="372416" y="311244"/>
                  </a:lnTo>
                  <a:lnTo>
                    <a:pt x="374508" y="336003"/>
                  </a:lnTo>
                  <a:lnTo>
                    <a:pt x="377717" y="373008"/>
                  </a:lnTo>
                  <a:lnTo>
                    <a:pt x="383545" y="409829"/>
                  </a:lnTo>
                  <a:lnTo>
                    <a:pt x="393408" y="432655"/>
                  </a:lnTo>
                  <a:lnTo>
                    <a:pt x="403414" y="433835"/>
                  </a:lnTo>
                  <a:lnTo>
                    <a:pt x="531156" y="433835"/>
                  </a:lnTo>
                  <a:lnTo>
                    <a:pt x="531636" y="450728"/>
                  </a:lnTo>
                  <a:lnTo>
                    <a:pt x="532448" y="462425"/>
                  </a:lnTo>
                  <a:close/>
                </a:path>
                <a:path w="581659" h="1780540">
                  <a:moveTo>
                    <a:pt x="531156" y="433835"/>
                  </a:moveTo>
                  <a:lnTo>
                    <a:pt x="403414" y="433835"/>
                  </a:lnTo>
                  <a:lnTo>
                    <a:pt x="412020" y="423228"/>
                  </a:lnTo>
                  <a:lnTo>
                    <a:pt x="418475" y="408427"/>
                  </a:lnTo>
                  <a:lnTo>
                    <a:pt x="427855" y="360861"/>
                  </a:lnTo>
                  <a:lnTo>
                    <a:pt x="431223" y="306206"/>
                  </a:lnTo>
                  <a:lnTo>
                    <a:pt x="431553" y="282109"/>
                  </a:lnTo>
                  <a:lnTo>
                    <a:pt x="432345" y="259892"/>
                  </a:lnTo>
                  <a:lnTo>
                    <a:pt x="434159" y="226941"/>
                  </a:lnTo>
                  <a:lnTo>
                    <a:pt x="439259" y="127050"/>
                  </a:lnTo>
                  <a:lnTo>
                    <a:pt x="441058" y="99407"/>
                  </a:lnTo>
                  <a:lnTo>
                    <a:pt x="447533" y="67038"/>
                  </a:lnTo>
                  <a:lnTo>
                    <a:pt x="463574" y="42012"/>
                  </a:lnTo>
                  <a:lnTo>
                    <a:pt x="494105" y="35942"/>
                  </a:lnTo>
                  <a:lnTo>
                    <a:pt x="513935" y="48273"/>
                  </a:lnTo>
                  <a:lnTo>
                    <a:pt x="522262" y="70973"/>
                  </a:lnTo>
                  <a:lnTo>
                    <a:pt x="523783" y="97637"/>
                  </a:lnTo>
                  <a:lnTo>
                    <a:pt x="523194" y="121862"/>
                  </a:lnTo>
                  <a:lnTo>
                    <a:pt x="523282" y="173379"/>
                  </a:lnTo>
                  <a:lnTo>
                    <a:pt x="523966" y="224457"/>
                  </a:lnTo>
                  <a:lnTo>
                    <a:pt x="525227" y="275386"/>
                  </a:lnTo>
                  <a:lnTo>
                    <a:pt x="527048" y="326516"/>
                  </a:lnTo>
                  <a:lnTo>
                    <a:pt x="529402" y="377956"/>
                  </a:lnTo>
                  <a:lnTo>
                    <a:pt x="530639" y="415671"/>
                  </a:lnTo>
                  <a:lnTo>
                    <a:pt x="531156" y="433835"/>
                  </a:lnTo>
                  <a:close/>
                </a:path>
                <a:path w="581659" h="1780540">
                  <a:moveTo>
                    <a:pt x="540597" y="527199"/>
                  </a:moveTo>
                  <a:lnTo>
                    <a:pt x="157362" y="527199"/>
                  </a:lnTo>
                  <a:lnTo>
                    <a:pt x="163280" y="525804"/>
                  </a:lnTo>
                  <a:lnTo>
                    <a:pt x="168291" y="511554"/>
                  </a:lnTo>
                  <a:lnTo>
                    <a:pt x="169143" y="489031"/>
                  </a:lnTo>
                  <a:lnTo>
                    <a:pt x="164903" y="465152"/>
                  </a:lnTo>
                  <a:lnTo>
                    <a:pt x="158766" y="441324"/>
                  </a:lnTo>
                  <a:lnTo>
                    <a:pt x="153928" y="418951"/>
                  </a:lnTo>
                  <a:lnTo>
                    <a:pt x="138934" y="316329"/>
                  </a:lnTo>
                  <a:lnTo>
                    <a:pt x="134511" y="290782"/>
                  </a:lnTo>
                  <a:lnTo>
                    <a:pt x="124261" y="241603"/>
                  </a:lnTo>
                  <a:lnTo>
                    <a:pt x="119891" y="216541"/>
                  </a:lnTo>
                  <a:lnTo>
                    <a:pt x="114401" y="186927"/>
                  </a:lnTo>
                  <a:lnTo>
                    <a:pt x="108945" y="147472"/>
                  </a:lnTo>
                  <a:lnTo>
                    <a:pt x="110934" y="110465"/>
                  </a:lnTo>
                  <a:lnTo>
                    <a:pt x="127779" y="88191"/>
                  </a:lnTo>
                  <a:lnTo>
                    <a:pt x="140342" y="85232"/>
                  </a:lnTo>
                  <a:lnTo>
                    <a:pt x="152217" y="86403"/>
                  </a:lnTo>
                  <a:lnTo>
                    <a:pt x="180357" y="114204"/>
                  </a:lnTo>
                  <a:lnTo>
                    <a:pt x="190747" y="151539"/>
                  </a:lnTo>
                  <a:lnTo>
                    <a:pt x="194288" y="168350"/>
                  </a:lnTo>
                  <a:lnTo>
                    <a:pt x="199232" y="189100"/>
                  </a:lnTo>
                  <a:lnTo>
                    <a:pt x="204450" y="209770"/>
                  </a:lnTo>
                  <a:lnTo>
                    <a:pt x="209727" y="230420"/>
                  </a:lnTo>
                  <a:lnTo>
                    <a:pt x="214848" y="251110"/>
                  </a:lnTo>
                  <a:lnTo>
                    <a:pt x="221249" y="282109"/>
                  </a:lnTo>
                  <a:lnTo>
                    <a:pt x="226710" y="312915"/>
                  </a:lnTo>
                  <a:lnTo>
                    <a:pt x="233030" y="343749"/>
                  </a:lnTo>
                  <a:lnTo>
                    <a:pt x="241837" y="373862"/>
                  </a:lnTo>
                  <a:lnTo>
                    <a:pt x="247798" y="392360"/>
                  </a:lnTo>
                  <a:lnTo>
                    <a:pt x="254653" y="415671"/>
                  </a:lnTo>
                  <a:lnTo>
                    <a:pt x="266648" y="452948"/>
                  </a:lnTo>
                  <a:lnTo>
                    <a:pt x="273730" y="462425"/>
                  </a:lnTo>
                  <a:lnTo>
                    <a:pt x="532448" y="462425"/>
                  </a:lnTo>
                  <a:lnTo>
                    <a:pt x="534163" y="487125"/>
                  </a:lnTo>
                  <a:lnTo>
                    <a:pt x="539822" y="522879"/>
                  </a:lnTo>
                  <a:lnTo>
                    <a:pt x="540597" y="527199"/>
                  </a:lnTo>
                  <a:close/>
                </a:path>
                <a:path w="581659" h="1780540">
                  <a:moveTo>
                    <a:pt x="334693" y="1780127"/>
                  </a:moveTo>
                  <a:lnTo>
                    <a:pt x="336097" y="1758517"/>
                  </a:lnTo>
                  <a:lnTo>
                    <a:pt x="335435" y="1717633"/>
                  </a:lnTo>
                  <a:lnTo>
                    <a:pt x="333117" y="1662110"/>
                  </a:lnTo>
                  <a:lnTo>
                    <a:pt x="329553" y="1596586"/>
                  </a:lnTo>
                  <a:lnTo>
                    <a:pt x="325151" y="1525698"/>
                  </a:lnTo>
                  <a:lnTo>
                    <a:pt x="320322" y="1454083"/>
                  </a:lnTo>
                  <a:lnTo>
                    <a:pt x="315474" y="1386378"/>
                  </a:lnTo>
                  <a:lnTo>
                    <a:pt x="311018" y="1327220"/>
                  </a:lnTo>
                  <a:lnTo>
                    <a:pt x="307361" y="1281246"/>
                  </a:lnTo>
                  <a:lnTo>
                    <a:pt x="304915" y="1253093"/>
                  </a:lnTo>
                  <a:lnTo>
                    <a:pt x="302260" y="1221851"/>
                  </a:lnTo>
                  <a:lnTo>
                    <a:pt x="300066" y="1190578"/>
                  </a:lnTo>
                  <a:lnTo>
                    <a:pt x="298009" y="1159294"/>
                  </a:lnTo>
                  <a:lnTo>
                    <a:pt x="295767" y="1128020"/>
                  </a:lnTo>
                  <a:lnTo>
                    <a:pt x="293045" y="1081154"/>
                  </a:lnTo>
                  <a:lnTo>
                    <a:pt x="287317" y="1034260"/>
                  </a:lnTo>
                  <a:lnTo>
                    <a:pt x="271476" y="991992"/>
                  </a:lnTo>
                  <a:lnTo>
                    <a:pt x="238418" y="959001"/>
                  </a:lnTo>
                  <a:lnTo>
                    <a:pt x="201978" y="928172"/>
                  </a:lnTo>
                  <a:lnTo>
                    <a:pt x="173346" y="887763"/>
                  </a:lnTo>
                  <a:lnTo>
                    <a:pt x="150840" y="841193"/>
                  </a:lnTo>
                  <a:lnTo>
                    <a:pt x="132778" y="791881"/>
                  </a:lnTo>
                  <a:lnTo>
                    <a:pt x="117480" y="743247"/>
                  </a:lnTo>
                  <a:lnTo>
                    <a:pt x="103264" y="698709"/>
                  </a:lnTo>
                  <a:lnTo>
                    <a:pt x="97842" y="676975"/>
                  </a:lnTo>
                  <a:lnTo>
                    <a:pt x="95271" y="655317"/>
                  </a:lnTo>
                  <a:lnTo>
                    <a:pt x="93488" y="633476"/>
                  </a:lnTo>
                  <a:lnTo>
                    <a:pt x="90429" y="611190"/>
                  </a:lnTo>
                  <a:lnTo>
                    <a:pt x="86535" y="596335"/>
                  </a:lnTo>
                  <a:lnTo>
                    <a:pt x="81231" y="582013"/>
                  </a:lnTo>
                  <a:lnTo>
                    <a:pt x="75346" y="567853"/>
                  </a:lnTo>
                  <a:lnTo>
                    <a:pt x="69706" y="553482"/>
                  </a:lnTo>
                  <a:lnTo>
                    <a:pt x="51594" y="503836"/>
                  </a:lnTo>
                  <a:lnTo>
                    <a:pt x="36548" y="452470"/>
                  </a:lnTo>
                  <a:lnTo>
                    <a:pt x="30870" y="429763"/>
                  </a:lnTo>
                  <a:lnTo>
                    <a:pt x="24325" y="406389"/>
                  </a:lnTo>
                  <a:lnTo>
                    <a:pt x="18204" y="382924"/>
                  </a:lnTo>
                  <a:lnTo>
                    <a:pt x="13628" y="359260"/>
                  </a:lnTo>
                  <a:lnTo>
                    <a:pt x="9802" y="339780"/>
                  </a:lnTo>
                  <a:lnTo>
                    <a:pt x="5134" y="320335"/>
                  </a:lnTo>
                  <a:lnTo>
                    <a:pt x="1305" y="300768"/>
                  </a:lnTo>
                  <a:lnTo>
                    <a:pt x="0" y="280921"/>
                  </a:lnTo>
                  <a:lnTo>
                    <a:pt x="4285" y="262132"/>
                  </a:lnTo>
                  <a:lnTo>
                    <a:pt x="14919" y="247785"/>
                  </a:lnTo>
                  <a:lnTo>
                    <a:pt x="29983" y="242997"/>
                  </a:lnTo>
                  <a:lnTo>
                    <a:pt x="47560" y="252883"/>
                  </a:lnTo>
                  <a:lnTo>
                    <a:pt x="55897" y="264565"/>
                  </a:lnTo>
                  <a:lnTo>
                    <a:pt x="61852" y="278202"/>
                  </a:lnTo>
                  <a:lnTo>
                    <a:pt x="71025" y="306206"/>
                  </a:lnTo>
                  <a:lnTo>
                    <a:pt x="80921" y="336003"/>
                  </a:lnTo>
                  <a:lnTo>
                    <a:pt x="98354" y="396139"/>
                  </a:lnTo>
                  <a:lnTo>
                    <a:pt x="116088" y="445920"/>
                  </a:lnTo>
                  <a:lnTo>
                    <a:pt x="134147" y="485596"/>
                  </a:lnTo>
                  <a:lnTo>
                    <a:pt x="157362" y="527199"/>
                  </a:lnTo>
                  <a:lnTo>
                    <a:pt x="540597" y="527199"/>
                  </a:lnTo>
                  <a:lnTo>
                    <a:pt x="543650" y="544200"/>
                  </a:lnTo>
                  <a:lnTo>
                    <a:pt x="548567" y="568649"/>
                  </a:lnTo>
                  <a:lnTo>
                    <a:pt x="556660" y="591171"/>
                  </a:lnTo>
                  <a:lnTo>
                    <a:pt x="570019" y="606712"/>
                  </a:lnTo>
                  <a:lnTo>
                    <a:pt x="581501" y="609879"/>
                  </a:lnTo>
                  <a:lnTo>
                    <a:pt x="581501" y="900354"/>
                  </a:lnTo>
                  <a:lnTo>
                    <a:pt x="562458" y="931464"/>
                  </a:lnTo>
                  <a:lnTo>
                    <a:pt x="554223" y="968646"/>
                  </a:lnTo>
                  <a:lnTo>
                    <a:pt x="554254" y="1007630"/>
                  </a:lnTo>
                  <a:lnTo>
                    <a:pt x="558654" y="1046356"/>
                  </a:lnTo>
                  <a:lnTo>
                    <a:pt x="567600" y="1094403"/>
                  </a:lnTo>
                  <a:lnTo>
                    <a:pt x="579874" y="1141750"/>
                  </a:lnTo>
                  <a:lnTo>
                    <a:pt x="581501" y="1147208"/>
                  </a:lnTo>
                  <a:lnTo>
                    <a:pt x="581501" y="1744078"/>
                  </a:lnTo>
                  <a:lnTo>
                    <a:pt x="334693" y="1780127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964811" y="9296194"/>
              <a:ext cx="323215" cy="159385"/>
            </a:xfrm>
            <a:custGeom>
              <a:avLst/>
              <a:gdLst/>
              <a:ahLst/>
              <a:cxnLst/>
              <a:rect l="l" t="t" r="r" b="b"/>
              <a:pathLst>
                <a:path w="323215" h="159384">
                  <a:moveTo>
                    <a:pt x="0" y="158842"/>
                  </a:moveTo>
                  <a:lnTo>
                    <a:pt x="8856" y="45945"/>
                  </a:lnTo>
                  <a:lnTo>
                    <a:pt x="323189" y="0"/>
                  </a:lnTo>
                  <a:lnTo>
                    <a:pt x="323189" y="111610"/>
                  </a:lnTo>
                  <a:lnTo>
                    <a:pt x="0" y="158842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902713" y="9407804"/>
              <a:ext cx="385445" cy="564515"/>
            </a:xfrm>
            <a:custGeom>
              <a:avLst/>
              <a:gdLst/>
              <a:ahLst/>
              <a:cxnLst/>
              <a:rect l="l" t="t" r="r" b="b"/>
              <a:pathLst>
                <a:path w="385444" h="564515">
                  <a:moveTo>
                    <a:pt x="385287" y="563910"/>
                  </a:moveTo>
                  <a:lnTo>
                    <a:pt x="28750" y="563910"/>
                  </a:lnTo>
                  <a:lnTo>
                    <a:pt x="0" y="56306"/>
                  </a:lnTo>
                  <a:lnTo>
                    <a:pt x="385287" y="0"/>
                  </a:lnTo>
                  <a:lnTo>
                    <a:pt x="385287" y="563910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445848" y="8295730"/>
              <a:ext cx="855344" cy="1663064"/>
            </a:xfrm>
            <a:custGeom>
              <a:avLst/>
              <a:gdLst/>
              <a:ahLst/>
              <a:cxnLst/>
              <a:rect l="l" t="t" r="r" b="b"/>
              <a:pathLst>
                <a:path w="855344" h="1663065">
                  <a:moveTo>
                    <a:pt x="485739" y="1663051"/>
                  </a:moveTo>
                  <a:lnTo>
                    <a:pt x="479626" y="1593447"/>
                  </a:lnTo>
                  <a:lnTo>
                    <a:pt x="475557" y="1537110"/>
                  </a:lnTo>
                  <a:lnTo>
                    <a:pt x="471201" y="1472698"/>
                  </a:lnTo>
                  <a:lnTo>
                    <a:pt x="466853" y="1404923"/>
                  </a:lnTo>
                  <a:lnTo>
                    <a:pt x="462802" y="1338496"/>
                  </a:lnTo>
                  <a:lnTo>
                    <a:pt x="459343" y="1278130"/>
                  </a:lnTo>
                  <a:lnTo>
                    <a:pt x="456767" y="1228535"/>
                  </a:lnTo>
                  <a:lnTo>
                    <a:pt x="454501" y="1148618"/>
                  </a:lnTo>
                  <a:lnTo>
                    <a:pt x="453526" y="1102777"/>
                  </a:lnTo>
                  <a:lnTo>
                    <a:pt x="450910" y="1057076"/>
                  </a:lnTo>
                  <a:lnTo>
                    <a:pt x="445122" y="1011690"/>
                  </a:lnTo>
                  <a:lnTo>
                    <a:pt x="426795" y="941204"/>
                  </a:lnTo>
                  <a:lnTo>
                    <a:pt x="381086" y="886594"/>
                  </a:lnTo>
                  <a:lnTo>
                    <a:pt x="352071" y="868398"/>
                  </a:lnTo>
                  <a:lnTo>
                    <a:pt x="323532" y="847825"/>
                  </a:lnTo>
                  <a:lnTo>
                    <a:pt x="296254" y="825587"/>
                  </a:lnTo>
                  <a:lnTo>
                    <a:pt x="257975" y="790428"/>
                  </a:lnTo>
                  <a:lnTo>
                    <a:pt x="244125" y="779269"/>
                  </a:lnTo>
                  <a:lnTo>
                    <a:pt x="229586" y="769023"/>
                  </a:lnTo>
                  <a:lnTo>
                    <a:pt x="214474" y="759795"/>
                  </a:lnTo>
                  <a:lnTo>
                    <a:pt x="181675" y="740118"/>
                  </a:lnTo>
                  <a:lnTo>
                    <a:pt x="149317" y="718913"/>
                  </a:lnTo>
                  <a:lnTo>
                    <a:pt x="117351" y="696890"/>
                  </a:lnTo>
                  <a:lnTo>
                    <a:pt x="85726" y="674760"/>
                  </a:lnTo>
                  <a:lnTo>
                    <a:pt x="59387" y="660185"/>
                  </a:lnTo>
                  <a:lnTo>
                    <a:pt x="30808" y="645463"/>
                  </a:lnTo>
                  <a:lnTo>
                    <a:pt x="8257" y="626998"/>
                  </a:lnTo>
                  <a:lnTo>
                    <a:pt x="0" y="601191"/>
                  </a:lnTo>
                  <a:lnTo>
                    <a:pt x="15422" y="573196"/>
                  </a:lnTo>
                  <a:lnTo>
                    <a:pt x="49107" y="564960"/>
                  </a:lnTo>
                  <a:lnTo>
                    <a:pt x="88614" y="569399"/>
                  </a:lnTo>
                  <a:lnTo>
                    <a:pt x="121501" y="579428"/>
                  </a:lnTo>
                  <a:lnTo>
                    <a:pt x="146715" y="591855"/>
                  </a:lnTo>
                  <a:lnTo>
                    <a:pt x="170796" y="606180"/>
                  </a:lnTo>
                  <a:lnTo>
                    <a:pt x="194669" y="620063"/>
                  </a:lnTo>
                  <a:lnTo>
                    <a:pt x="219258" y="631165"/>
                  </a:lnTo>
                  <a:lnTo>
                    <a:pt x="241077" y="636983"/>
                  </a:lnTo>
                  <a:lnTo>
                    <a:pt x="266099" y="639350"/>
                  </a:lnTo>
                  <a:lnTo>
                    <a:pt x="290148" y="635653"/>
                  </a:lnTo>
                  <a:lnTo>
                    <a:pt x="309046" y="623280"/>
                  </a:lnTo>
                  <a:lnTo>
                    <a:pt x="316484" y="605622"/>
                  </a:lnTo>
                  <a:lnTo>
                    <a:pt x="317237" y="583242"/>
                  </a:lnTo>
                  <a:lnTo>
                    <a:pt x="314612" y="560048"/>
                  </a:lnTo>
                  <a:lnTo>
                    <a:pt x="311916" y="539949"/>
                  </a:lnTo>
                  <a:lnTo>
                    <a:pt x="306708" y="506489"/>
                  </a:lnTo>
                  <a:lnTo>
                    <a:pt x="298525" y="473348"/>
                  </a:lnTo>
                  <a:lnTo>
                    <a:pt x="288976" y="440487"/>
                  </a:lnTo>
                  <a:lnTo>
                    <a:pt x="279665" y="407867"/>
                  </a:lnTo>
                  <a:lnTo>
                    <a:pt x="267029" y="361317"/>
                  </a:lnTo>
                  <a:lnTo>
                    <a:pt x="254025" y="315298"/>
                  </a:lnTo>
                  <a:lnTo>
                    <a:pt x="240559" y="269561"/>
                  </a:lnTo>
                  <a:lnTo>
                    <a:pt x="226535" y="223856"/>
                  </a:lnTo>
                  <a:lnTo>
                    <a:pt x="211861" y="177933"/>
                  </a:lnTo>
                  <a:lnTo>
                    <a:pt x="204392" y="156522"/>
                  </a:lnTo>
                  <a:lnTo>
                    <a:pt x="198111" y="132325"/>
                  </a:lnTo>
                  <a:lnTo>
                    <a:pt x="199034" y="109712"/>
                  </a:lnTo>
                  <a:lnTo>
                    <a:pt x="213179" y="93050"/>
                  </a:lnTo>
                  <a:lnTo>
                    <a:pt x="242099" y="89731"/>
                  </a:lnTo>
                  <a:lnTo>
                    <a:pt x="263545" y="107445"/>
                  </a:lnTo>
                  <a:lnTo>
                    <a:pt x="278577" y="134437"/>
                  </a:lnTo>
                  <a:lnTo>
                    <a:pt x="288253" y="158946"/>
                  </a:lnTo>
                  <a:lnTo>
                    <a:pt x="321267" y="246079"/>
                  </a:lnTo>
                  <a:lnTo>
                    <a:pt x="332336" y="274910"/>
                  </a:lnTo>
                  <a:lnTo>
                    <a:pt x="339399" y="294475"/>
                  </a:lnTo>
                  <a:lnTo>
                    <a:pt x="346010" y="314180"/>
                  </a:lnTo>
                  <a:lnTo>
                    <a:pt x="352855" y="333801"/>
                  </a:lnTo>
                  <a:lnTo>
                    <a:pt x="369995" y="373986"/>
                  </a:lnTo>
                  <a:lnTo>
                    <a:pt x="397235" y="414599"/>
                  </a:lnTo>
                  <a:lnTo>
                    <a:pt x="407945" y="421583"/>
                  </a:lnTo>
                  <a:lnTo>
                    <a:pt x="416534" y="417664"/>
                  </a:lnTo>
                  <a:lnTo>
                    <a:pt x="418757" y="394520"/>
                  </a:lnTo>
                  <a:lnTo>
                    <a:pt x="413382" y="359983"/>
                  </a:lnTo>
                  <a:lnTo>
                    <a:pt x="405555" y="325751"/>
                  </a:lnTo>
                  <a:lnTo>
                    <a:pt x="400420" y="303519"/>
                  </a:lnTo>
                  <a:lnTo>
                    <a:pt x="384050" y="205702"/>
                  </a:lnTo>
                  <a:lnTo>
                    <a:pt x="379764" y="181091"/>
                  </a:lnTo>
                  <a:lnTo>
                    <a:pt x="375373" y="156492"/>
                  </a:lnTo>
                  <a:lnTo>
                    <a:pt x="371180" y="131860"/>
                  </a:lnTo>
                  <a:lnTo>
                    <a:pt x="367492" y="107151"/>
                  </a:lnTo>
                  <a:lnTo>
                    <a:pt x="364052" y="87340"/>
                  </a:lnTo>
                  <a:lnTo>
                    <a:pt x="360362" y="66990"/>
                  </a:lnTo>
                  <a:lnTo>
                    <a:pt x="358542" y="46595"/>
                  </a:lnTo>
                  <a:lnTo>
                    <a:pt x="360713" y="26654"/>
                  </a:lnTo>
                  <a:lnTo>
                    <a:pt x="372959" y="7528"/>
                  </a:lnTo>
                  <a:lnTo>
                    <a:pt x="392885" y="0"/>
                  </a:lnTo>
                  <a:lnTo>
                    <a:pt x="413736" y="4737"/>
                  </a:lnTo>
                  <a:lnTo>
                    <a:pt x="428751" y="22408"/>
                  </a:lnTo>
                  <a:lnTo>
                    <a:pt x="437781" y="49259"/>
                  </a:lnTo>
                  <a:lnTo>
                    <a:pt x="444395" y="76823"/>
                  </a:lnTo>
                  <a:lnTo>
                    <a:pt x="449885" y="104844"/>
                  </a:lnTo>
                  <a:lnTo>
                    <a:pt x="455541" y="133066"/>
                  </a:lnTo>
                  <a:lnTo>
                    <a:pt x="477568" y="235956"/>
                  </a:lnTo>
                  <a:lnTo>
                    <a:pt x="490626" y="295766"/>
                  </a:lnTo>
                  <a:lnTo>
                    <a:pt x="500033" y="335942"/>
                  </a:lnTo>
                  <a:lnTo>
                    <a:pt x="515128" y="389448"/>
                  </a:lnTo>
                  <a:lnTo>
                    <a:pt x="521070" y="403563"/>
                  </a:lnTo>
                  <a:lnTo>
                    <a:pt x="523602" y="408707"/>
                  </a:lnTo>
                  <a:lnTo>
                    <a:pt x="534967" y="413873"/>
                  </a:lnTo>
                  <a:lnTo>
                    <a:pt x="535201" y="398968"/>
                  </a:lnTo>
                  <a:lnTo>
                    <a:pt x="535737" y="394793"/>
                  </a:lnTo>
                  <a:lnTo>
                    <a:pt x="535813" y="383318"/>
                  </a:lnTo>
                  <a:lnTo>
                    <a:pt x="534686" y="340107"/>
                  </a:lnTo>
                  <a:lnTo>
                    <a:pt x="534676" y="321935"/>
                  </a:lnTo>
                  <a:lnTo>
                    <a:pt x="533913" y="292576"/>
                  </a:lnTo>
                  <a:lnTo>
                    <a:pt x="530719" y="263286"/>
                  </a:lnTo>
                  <a:lnTo>
                    <a:pt x="526726" y="234047"/>
                  </a:lnTo>
                  <a:lnTo>
                    <a:pt x="523567" y="204839"/>
                  </a:lnTo>
                  <a:lnTo>
                    <a:pt x="522207" y="184946"/>
                  </a:lnTo>
                  <a:lnTo>
                    <a:pt x="519726" y="145133"/>
                  </a:lnTo>
                  <a:lnTo>
                    <a:pt x="518188" y="125240"/>
                  </a:lnTo>
                  <a:lnTo>
                    <a:pt x="516520" y="109242"/>
                  </a:lnTo>
                  <a:lnTo>
                    <a:pt x="514984" y="91027"/>
                  </a:lnTo>
                  <a:lnTo>
                    <a:pt x="515082" y="73013"/>
                  </a:lnTo>
                  <a:lnTo>
                    <a:pt x="542409" y="35732"/>
                  </a:lnTo>
                  <a:lnTo>
                    <a:pt x="554418" y="34771"/>
                  </a:lnTo>
                  <a:lnTo>
                    <a:pt x="575844" y="49799"/>
                  </a:lnTo>
                  <a:lnTo>
                    <a:pt x="588236" y="82191"/>
                  </a:lnTo>
                  <a:lnTo>
                    <a:pt x="594682" y="118893"/>
                  </a:lnTo>
                  <a:lnTo>
                    <a:pt x="598268" y="146851"/>
                  </a:lnTo>
                  <a:lnTo>
                    <a:pt x="601544" y="170437"/>
                  </a:lnTo>
                  <a:lnTo>
                    <a:pt x="606508" y="217185"/>
                  </a:lnTo>
                  <a:lnTo>
                    <a:pt x="609889" y="241204"/>
                  </a:lnTo>
                  <a:lnTo>
                    <a:pt x="625933" y="336921"/>
                  </a:lnTo>
                  <a:lnTo>
                    <a:pt x="628036" y="358247"/>
                  </a:lnTo>
                  <a:lnTo>
                    <a:pt x="629393" y="381233"/>
                  </a:lnTo>
                  <a:lnTo>
                    <a:pt x="632448" y="403727"/>
                  </a:lnTo>
                  <a:lnTo>
                    <a:pt x="639644" y="423577"/>
                  </a:lnTo>
                  <a:lnTo>
                    <a:pt x="648206" y="434816"/>
                  </a:lnTo>
                  <a:lnTo>
                    <a:pt x="653886" y="434355"/>
                  </a:lnTo>
                  <a:lnTo>
                    <a:pt x="662640" y="390630"/>
                  </a:lnTo>
                  <a:lnTo>
                    <a:pt x="667370" y="350099"/>
                  </a:lnTo>
                  <a:lnTo>
                    <a:pt x="668907" y="300685"/>
                  </a:lnTo>
                  <a:lnTo>
                    <a:pt x="667185" y="242128"/>
                  </a:lnTo>
                  <a:lnTo>
                    <a:pt x="667473" y="212747"/>
                  </a:lnTo>
                  <a:lnTo>
                    <a:pt x="669041" y="171331"/>
                  </a:lnTo>
                  <a:lnTo>
                    <a:pt x="700733" y="144659"/>
                  </a:lnTo>
                  <a:lnTo>
                    <a:pt x="714335" y="154396"/>
                  </a:lnTo>
                  <a:lnTo>
                    <a:pt x="723550" y="169909"/>
                  </a:lnTo>
                  <a:lnTo>
                    <a:pt x="728071" y="187953"/>
                  </a:lnTo>
                  <a:lnTo>
                    <a:pt x="730260" y="206481"/>
                  </a:lnTo>
                  <a:lnTo>
                    <a:pt x="731669" y="225144"/>
                  </a:lnTo>
                  <a:lnTo>
                    <a:pt x="736552" y="265985"/>
                  </a:lnTo>
                  <a:lnTo>
                    <a:pt x="737813" y="288633"/>
                  </a:lnTo>
                  <a:lnTo>
                    <a:pt x="738679" y="311326"/>
                  </a:lnTo>
                  <a:lnTo>
                    <a:pt x="740189" y="333854"/>
                  </a:lnTo>
                  <a:lnTo>
                    <a:pt x="741567" y="358530"/>
                  </a:lnTo>
                  <a:lnTo>
                    <a:pt x="741433" y="383242"/>
                  </a:lnTo>
                  <a:lnTo>
                    <a:pt x="740506" y="407965"/>
                  </a:lnTo>
                  <a:lnTo>
                    <a:pt x="739501" y="432674"/>
                  </a:lnTo>
                  <a:lnTo>
                    <a:pt x="738604" y="447091"/>
                  </a:lnTo>
                  <a:lnTo>
                    <a:pt x="737420" y="461388"/>
                  </a:lnTo>
                  <a:lnTo>
                    <a:pt x="736789" y="475667"/>
                  </a:lnTo>
                  <a:lnTo>
                    <a:pt x="737552" y="490032"/>
                  </a:lnTo>
                  <a:lnTo>
                    <a:pt x="741237" y="510745"/>
                  </a:lnTo>
                  <a:lnTo>
                    <a:pt x="745918" y="530708"/>
                  </a:lnTo>
                  <a:lnTo>
                    <a:pt x="749839" y="550733"/>
                  </a:lnTo>
                  <a:lnTo>
                    <a:pt x="751239" y="571637"/>
                  </a:lnTo>
                  <a:lnTo>
                    <a:pt x="751327" y="615391"/>
                  </a:lnTo>
                  <a:lnTo>
                    <a:pt x="751619" y="663102"/>
                  </a:lnTo>
                  <a:lnTo>
                    <a:pt x="749644" y="712207"/>
                  </a:lnTo>
                  <a:lnTo>
                    <a:pt x="742924" y="760140"/>
                  </a:lnTo>
                  <a:lnTo>
                    <a:pt x="728988" y="804335"/>
                  </a:lnTo>
                  <a:lnTo>
                    <a:pt x="705359" y="842228"/>
                  </a:lnTo>
                  <a:lnTo>
                    <a:pt x="685362" y="881093"/>
                  </a:lnTo>
                  <a:lnTo>
                    <a:pt x="683362" y="923282"/>
                  </a:lnTo>
                  <a:lnTo>
                    <a:pt x="691701" y="966691"/>
                  </a:lnTo>
                  <a:lnTo>
                    <a:pt x="702722" y="1009217"/>
                  </a:lnTo>
                  <a:lnTo>
                    <a:pt x="709668" y="1037723"/>
                  </a:lnTo>
                  <a:lnTo>
                    <a:pt x="716783" y="1066186"/>
                  </a:lnTo>
                  <a:lnTo>
                    <a:pt x="723775" y="1094678"/>
                  </a:lnTo>
                  <a:lnTo>
                    <a:pt x="736248" y="1149045"/>
                  </a:lnTo>
                  <a:lnTo>
                    <a:pt x="746170" y="1191046"/>
                  </a:lnTo>
                  <a:lnTo>
                    <a:pt x="759155" y="1245021"/>
                  </a:lnTo>
                  <a:lnTo>
                    <a:pt x="774239" y="1306724"/>
                  </a:lnTo>
                  <a:lnTo>
                    <a:pt x="790459" y="1371905"/>
                  </a:lnTo>
                  <a:lnTo>
                    <a:pt x="806851" y="1436318"/>
                  </a:lnTo>
                  <a:lnTo>
                    <a:pt x="822450" y="1495712"/>
                  </a:lnTo>
                  <a:lnTo>
                    <a:pt x="836292" y="1545841"/>
                  </a:lnTo>
                  <a:lnTo>
                    <a:pt x="847415" y="1582455"/>
                  </a:lnTo>
                  <a:lnTo>
                    <a:pt x="854854" y="1601307"/>
                  </a:lnTo>
                  <a:lnTo>
                    <a:pt x="485739" y="1663051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863340" y="9336682"/>
              <a:ext cx="363855" cy="159385"/>
            </a:xfrm>
            <a:custGeom>
              <a:avLst/>
              <a:gdLst/>
              <a:ahLst/>
              <a:cxnLst/>
              <a:rect l="l" t="t" r="r" b="b"/>
              <a:pathLst>
                <a:path w="363855" h="159384">
                  <a:moveTo>
                    <a:pt x="0" y="158872"/>
                  </a:moveTo>
                  <a:lnTo>
                    <a:pt x="6102" y="53089"/>
                  </a:lnTo>
                  <a:lnTo>
                    <a:pt x="323526" y="0"/>
                  </a:lnTo>
                  <a:lnTo>
                    <a:pt x="363770" y="98026"/>
                  </a:lnTo>
                  <a:lnTo>
                    <a:pt x="0" y="158872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816994" y="9425028"/>
              <a:ext cx="607695" cy="548640"/>
            </a:xfrm>
            <a:custGeom>
              <a:avLst/>
              <a:gdLst/>
              <a:ahLst/>
              <a:cxnLst/>
              <a:rect l="l" t="t" r="r" b="b"/>
              <a:pathLst>
                <a:path w="607694" h="548640">
                  <a:moveTo>
                    <a:pt x="607322" y="548447"/>
                  </a:moveTo>
                  <a:lnTo>
                    <a:pt x="46346" y="548447"/>
                  </a:lnTo>
                  <a:lnTo>
                    <a:pt x="0" y="78292"/>
                  </a:lnTo>
                  <a:lnTo>
                    <a:pt x="468026" y="0"/>
                  </a:lnTo>
                  <a:lnTo>
                    <a:pt x="607322" y="548447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134132" y="8113478"/>
              <a:ext cx="779780" cy="1659889"/>
            </a:xfrm>
            <a:custGeom>
              <a:avLst/>
              <a:gdLst/>
              <a:ahLst/>
              <a:cxnLst/>
              <a:rect l="l" t="t" r="r" b="b"/>
              <a:pathLst>
                <a:path w="779780" h="1659890">
                  <a:moveTo>
                    <a:pt x="449659" y="1659361"/>
                  </a:moveTo>
                  <a:lnTo>
                    <a:pt x="75515" y="1650695"/>
                  </a:lnTo>
                  <a:lnTo>
                    <a:pt x="80197" y="1630979"/>
                  </a:lnTo>
                  <a:lnTo>
                    <a:pt x="85998" y="1593156"/>
                  </a:lnTo>
                  <a:lnTo>
                    <a:pt x="92570" y="1541570"/>
                  </a:lnTo>
                  <a:lnTo>
                    <a:pt x="99562" y="1480562"/>
                  </a:lnTo>
                  <a:lnTo>
                    <a:pt x="106624" y="1414475"/>
                  </a:lnTo>
                  <a:lnTo>
                    <a:pt x="113407" y="1347650"/>
                  </a:lnTo>
                  <a:lnTo>
                    <a:pt x="119560" y="1284429"/>
                  </a:lnTo>
                  <a:lnTo>
                    <a:pt x="124733" y="1229155"/>
                  </a:lnTo>
                  <a:lnTo>
                    <a:pt x="128577" y="1186170"/>
                  </a:lnTo>
                  <a:lnTo>
                    <a:pt x="133178" y="1130578"/>
                  </a:lnTo>
                  <a:lnTo>
                    <a:pt x="136053" y="1101380"/>
                  </a:lnTo>
                  <a:lnTo>
                    <a:pt x="139064" y="1072194"/>
                  </a:lnTo>
                  <a:lnTo>
                    <a:pt x="141908" y="1042989"/>
                  </a:lnTo>
                  <a:lnTo>
                    <a:pt x="146758" y="999332"/>
                  </a:lnTo>
                  <a:lnTo>
                    <a:pt x="148834" y="955173"/>
                  </a:lnTo>
                  <a:lnTo>
                    <a:pt x="140849" y="913690"/>
                  </a:lnTo>
                  <a:lnTo>
                    <a:pt x="115514" y="878064"/>
                  </a:lnTo>
                  <a:lnTo>
                    <a:pt x="86743" y="843914"/>
                  </a:lnTo>
                  <a:lnTo>
                    <a:pt x="66668" y="802151"/>
                  </a:lnTo>
                  <a:lnTo>
                    <a:pt x="53205" y="755663"/>
                  </a:lnTo>
                  <a:lnTo>
                    <a:pt x="44270" y="707341"/>
                  </a:lnTo>
                  <a:lnTo>
                    <a:pt x="37777" y="660076"/>
                  </a:lnTo>
                  <a:lnTo>
                    <a:pt x="31642" y="616757"/>
                  </a:lnTo>
                  <a:lnTo>
                    <a:pt x="30059" y="595858"/>
                  </a:lnTo>
                  <a:lnTo>
                    <a:pt x="31090" y="575476"/>
                  </a:lnTo>
                  <a:lnTo>
                    <a:pt x="32875" y="555050"/>
                  </a:lnTo>
                  <a:lnTo>
                    <a:pt x="33556" y="534020"/>
                  </a:lnTo>
                  <a:lnTo>
                    <a:pt x="32280" y="519700"/>
                  </a:lnTo>
                  <a:lnTo>
                    <a:pt x="29637" y="505654"/>
                  </a:lnTo>
                  <a:lnTo>
                    <a:pt x="26436" y="491668"/>
                  </a:lnTo>
                  <a:lnTo>
                    <a:pt x="23486" y="477525"/>
                  </a:lnTo>
                  <a:lnTo>
                    <a:pt x="14562" y="428878"/>
                  </a:lnTo>
                  <a:lnTo>
                    <a:pt x="8796" y="379802"/>
                  </a:lnTo>
                  <a:lnTo>
                    <a:pt x="7062" y="357298"/>
                  </a:lnTo>
                  <a:lnTo>
                    <a:pt x="4680" y="334708"/>
                  </a:lnTo>
                  <a:lnTo>
                    <a:pt x="2705" y="312103"/>
                  </a:lnTo>
                  <a:lnTo>
                    <a:pt x="1729" y="270988"/>
                  </a:lnTo>
                  <a:lnTo>
                    <a:pt x="471" y="252319"/>
                  </a:lnTo>
                  <a:lnTo>
                    <a:pt x="8821" y="198489"/>
                  </a:lnTo>
                  <a:lnTo>
                    <a:pt x="35554" y="184867"/>
                  </a:lnTo>
                  <a:lnTo>
                    <a:pt x="50206" y="196729"/>
                  </a:lnTo>
                  <a:lnTo>
                    <a:pt x="56066" y="208829"/>
                  </a:lnTo>
                  <a:lnTo>
                    <a:pt x="59430" y="222345"/>
                  </a:lnTo>
                  <a:lnTo>
                    <a:pt x="63509" y="249597"/>
                  </a:lnTo>
                  <a:lnTo>
                    <a:pt x="67970" y="278638"/>
                  </a:lnTo>
                  <a:lnTo>
                    <a:pt x="74601" y="336857"/>
                  </a:lnTo>
                  <a:lnTo>
                    <a:pt x="83150" y="385556"/>
                  </a:lnTo>
                  <a:lnTo>
                    <a:pt x="93597" y="424986"/>
                  </a:lnTo>
                  <a:lnTo>
                    <a:pt x="108474" y="467022"/>
                  </a:lnTo>
                  <a:lnTo>
                    <a:pt x="114167" y="466673"/>
                  </a:lnTo>
                  <a:lnTo>
                    <a:pt x="121057" y="454327"/>
                  </a:lnTo>
                  <a:lnTo>
                    <a:pt x="125347" y="433663"/>
                  </a:lnTo>
                  <a:lnTo>
                    <a:pt x="125171" y="410963"/>
                  </a:lnTo>
                  <a:lnTo>
                    <a:pt x="123247" y="388017"/>
                  </a:lnTo>
                  <a:lnTo>
                    <a:pt x="122293" y="366611"/>
                  </a:lnTo>
                  <a:lnTo>
                    <a:pt x="124580" y="269611"/>
                  </a:lnTo>
                  <a:lnTo>
                    <a:pt x="124482" y="245336"/>
                  </a:lnTo>
                  <a:lnTo>
                    <a:pt x="122738" y="198362"/>
                  </a:lnTo>
                  <a:lnTo>
                    <a:pt x="122620" y="174546"/>
                  </a:lnTo>
                  <a:lnTo>
                    <a:pt x="123377" y="109110"/>
                  </a:lnTo>
                  <a:lnTo>
                    <a:pt x="150099" y="57381"/>
                  </a:lnTo>
                  <a:lnTo>
                    <a:pt x="162128" y="56616"/>
                  </a:lnTo>
                  <a:lnTo>
                    <a:pt x="172886" y="59552"/>
                  </a:lnTo>
                  <a:lnTo>
                    <a:pt x="197145" y="107444"/>
                  </a:lnTo>
                  <a:lnTo>
                    <a:pt x="198837" y="141785"/>
                  </a:lnTo>
                  <a:lnTo>
                    <a:pt x="200153" y="161679"/>
                  </a:lnTo>
                  <a:lnTo>
                    <a:pt x="203350" y="201432"/>
                  </a:lnTo>
                  <a:lnTo>
                    <a:pt x="204823" y="221326"/>
                  </a:lnTo>
                  <a:lnTo>
                    <a:pt x="205855" y="250694"/>
                  </a:lnTo>
                  <a:lnTo>
                    <a:pt x="206060" y="280208"/>
                  </a:lnTo>
                  <a:lnTo>
                    <a:pt x="207061" y="309653"/>
                  </a:lnTo>
                  <a:lnTo>
                    <a:pt x="210482" y="338818"/>
                  </a:lnTo>
                  <a:lnTo>
                    <a:pt x="213061" y="356812"/>
                  </a:lnTo>
                  <a:lnTo>
                    <a:pt x="218088" y="399741"/>
                  </a:lnTo>
                  <a:lnTo>
                    <a:pt x="219794" y="411070"/>
                  </a:lnTo>
                  <a:lnTo>
                    <a:pt x="220926" y="415642"/>
                  </a:lnTo>
                  <a:lnTo>
                    <a:pt x="222870" y="421391"/>
                  </a:lnTo>
                  <a:lnTo>
                    <a:pt x="225988" y="425496"/>
                  </a:lnTo>
                  <a:lnTo>
                    <a:pt x="230645" y="425135"/>
                  </a:lnTo>
                  <a:lnTo>
                    <a:pt x="233761" y="423129"/>
                  </a:lnTo>
                  <a:lnTo>
                    <a:pt x="235569" y="417671"/>
                  </a:lnTo>
                  <a:lnTo>
                    <a:pt x="236841" y="414440"/>
                  </a:lnTo>
                  <a:lnTo>
                    <a:pt x="244943" y="363160"/>
                  </a:lnTo>
                  <a:lnTo>
                    <a:pt x="250363" y="306664"/>
                  </a:lnTo>
                  <a:lnTo>
                    <a:pt x="254778" y="245601"/>
                  </a:lnTo>
                  <a:lnTo>
                    <a:pt x="261928" y="140619"/>
                  </a:lnTo>
                  <a:lnTo>
                    <a:pt x="265000" y="83351"/>
                  </a:lnTo>
                  <a:lnTo>
                    <a:pt x="267628" y="55134"/>
                  </a:lnTo>
                  <a:lnTo>
                    <a:pt x="272744" y="27291"/>
                  </a:lnTo>
                  <a:lnTo>
                    <a:pt x="285090" y="7653"/>
                  </a:lnTo>
                  <a:lnTo>
                    <a:pt x="305054" y="0"/>
                  </a:lnTo>
                  <a:lnTo>
                    <a:pt x="325849" y="4618"/>
                  </a:lnTo>
                  <a:lnTo>
                    <a:pt x="340689" y="21797"/>
                  </a:lnTo>
                  <a:lnTo>
                    <a:pt x="345664" y="41241"/>
                  </a:lnTo>
                  <a:lnTo>
                    <a:pt x="346765" y="61692"/>
                  </a:lnTo>
                  <a:lnTo>
                    <a:pt x="346015" y="82355"/>
                  </a:lnTo>
                  <a:lnTo>
                    <a:pt x="345438" y="102435"/>
                  </a:lnTo>
                  <a:lnTo>
                    <a:pt x="345296" y="127440"/>
                  </a:lnTo>
                  <a:lnTo>
                    <a:pt x="344644" y="152426"/>
                  </a:lnTo>
                  <a:lnTo>
                    <a:pt x="343800" y="177402"/>
                  </a:lnTo>
                  <a:lnTo>
                    <a:pt x="343081" y="202374"/>
                  </a:lnTo>
                  <a:lnTo>
                    <a:pt x="340770" y="301497"/>
                  </a:lnTo>
                  <a:lnTo>
                    <a:pt x="338842" y="324241"/>
                  </a:lnTo>
                  <a:lnTo>
                    <a:pt x="335957" y="359238"/>
                  </a:lnTo>
                  <a:lnTo>
                    <a:pt x="335549" y="394190"/>
                  </a:lnTo>
                  <a:lnTo>
                    <a:pt x="341050" y="416796"/>
                  </a:lnTo>
                  <a:lnTo>
                    <a:pt x="350096" y="419439"/>
                  </a:lnTo>
                  <a:lnTo>
                    <a:pt x="359698" y="411000"/>
                  </a:lnTo>
                  <a:lnTo>
                    <a:pt x="380896" y="366940"/>
                  </a:lnTo>
                  <a:lnTo>
                    <a:pt x="392139" y="324716"/>
                  </a:lnTo>
                  <a:lnTo>
                    <a:pt x="399874" y="283882"/>
                  </a:lnTo>
                  <a:lnTo>
                    <a:pt x="404083" y="263511"/>
                  </a:lnTo>
                  <a:lnTo>
                    <a:pt x="410934" y="233399"/>
                  </a:lnTo>
                  <a:lnTo>
                    <a:pt x="431235" y="142473"/>
                  </a:lnTo>
                  <a:lnTo>
                    <a:pt x="437319" y="116840"/>
                  </a:lnTo>
                  <a:lnTo>
                    <a:pt x="448354" y="87992"/>
                  </a:lnTo>
                  <a:lnTo>
                    <a:pt x="467056" y="67411"/>
                  </a:lnTo>
                  <a:lnTo>
                    <a:pt x="496145" y="66583"/>
                  </a:lnTo>
                  <a:lnTo>
                    <a:pt x="512528" y="81064"/>
                  </a:lnTo>
                  <a:lnTo>
                    <a:pt x="516664" y="103317"/>
                  </a:lnTo>
                  <a:lnTo>
                    <a:pt x="513886" y="128160"/>
                  </a:lnTo>
                  <a:lnTo>
                    <a:pt x="509529" y="150416"/>
                  </a:lnTo>
                  <a:lnTo>
                    <a:pt x="501539" y="197956"/>
                  </a:lnTo>
                  <a:lnTo>
                    <a:pt x="494163" y="245187"/>
                  </a:lnTo>
                  <a:lnTo>
                    <a:pt x="487340" y="292369"/>
                  </a:lnTo>
                  <a:lnTo>
                    <a:pt x="481008" y="339763"/>
                  </a:lnTo>
                  <a:lnTo>
                    <a:pt x="475107" y="387627"/>
                  </a:lnTo>
                  <a:lnTo>
                    <a:pt x="470536" y="421243"/>
                  </a:lnTo>
                  <a:lnTo>
                    <a:pt x="465761" y="455135"/>
                  </a:lnTo>
                  <a:lnTo>
                    <a:pt x="462378" y="489110"/>
                  </a:lnTo>
                  <a:lnTo>
                    <a:pt x="461981" y="522975"/>
                  </a:lnTo>
                  <a:lnTo>
                    <a:pt x="462179" y="543242"/>
                  </a:lnTo>
                  <a:lnTo>
                    <a:pt x="466811" y="588625"/>
                  </a:lnTo>
                  <a:lnTo>
                    <a:pt x="497131" y="614602"/>
                  </a:lnTo>
                  <a:lnTo>
                    <a:pt x="521464" y="614841"/>
                  </a:lnTo>
                  <a:lnTo>
                    <a:pt x="545900" y="608944"/>
                  </a:lnTo>
                  <a:lnTo>
                    <a:pt x="566669" y="600090"/>
                  </a:lnTo>
                  <a:lnTo>
                    <a:pt x="589438" y="585608"/>
                  </a:lnTo>
                  <a:lnTo>
                    <a:pt x="611097" y="568474"/>
                  </a:lnTo>
                  <a:lnTo>
                    <a:pt x="632898" y="550869"/>
                  </a:lnTo>
                  <a:lnTo>
                    <a:pt x="656094" y="534976"/>
                  </a:lnTo>
                  <a:lnTo>
                    <a:pt x="687221" y="520386"/>
                  </a:lnTo>
                  <a:lnTo>
                    <a:pt x="725688" y="510375"/>
                  </a:lnTo>
                  <a:lnTo>
                    <a:pt x="760198" y="513732"/>
                  </a:lnTo>
                  <a:lnTo>
                    <a:pt x="779452" y="539245"/>
                  </a:lnTo>
                  <a:lnTo>
                    <a:pt x="774945" y="565976"/>
                  </a:lnTo>
                  <a:lnTo>
                    <a:pt x="755247" y="587470"/>
                  </a:lnTo>
                  <a:lnTo>
                    <a:pt x="729049" y="606100"/>
                  </a:lnTo>
                  <a:lnTo>
                    <a:pt x="705043" y="624244"/>
                  </a:lnTo>
                  <a:lnTo>
                    <a:pt x="676884" y="650662"/>
                  </a:lnTo>
                  <a:lnTo>
                    <a:pt x="648379" y="677010"/>
                  </a:lnTo>
                  <a:lnTo>
                    <a:pt x="619371" y="702601"/>
                  </a:lnTo>
                  <a:lnTo>
                    <a:pt x="589702" y="726749"/>
                  </a:lnTo>
                  <a:lnTo>
                    <a:pt x="576048" y="738020"/>
                  </a:lnTo>
                  <a:lnTo>
                    <a:pt x="563117" y="750219"/>
                  </a:lnTo>
                  <a:lnTo>
                    <a:pt x="551002" y="763230"/>
                  </a:lnTo>
                  <a:lnTo>
                    <a:pt x="518108" y="803470"/>
                  </a:lnTo>
                  <a:lnTo>
                    <a:pt x="494270" y="829361"/>
                  </a:lnTo>
                  <a:lnTo>
                    <a:pt x="468948" y="853785"/>
                  </a:lnTo>
                  <a:lnTo>
                    <a:pt x="442810" y="875918"/>
                  </a:lnTo>
                  <a:lnTo>
                    <a:pt x="418769" y="903454"/>
                  </a:lnTo>
                  <a:lnTo>
                    <a:pt x="405340" y="936466"/>
                  </a:lnTo>
                  <a:lnTo>
                    <a:pt x="399248" y="972434"/>
                  </a:lnTo>
                  <a:lnTo>
                    <a:pt x="397222" y="1008840"/>
                  </a:lnTo>
                  <a:lnTo>
                    <a:pt x="397947" y="1054574"/>
                  </a:lnTo>
                  <a:lnTo>
                    <a:pt x="401858" y="1100182"/>
                  </a:lnTo>
                  <a:lnTo>
                    <a:pt x="407413" y="1145701"/>
                  </a:lnTo>
                  <a:lnTo>
                    <a:pt x="413067" y="1191166"/>
                  </a:lnTo>
                  <a:lnTo>
                    <a:pt x="416530" y="1225125"/>
                  </a:lnTo>
                  <a:lnTo>
                    <a:pt x="421033" y="1274579"/>
                  </a:lnTo>
                  <a:lnTo>
                    <a:pt x="426194" y="1334823"/>
                  </a:lnTo>
                  <a:lnTo>
                    <a:pt x="431634" y="1401151"/>
                  </a:lnTo>
                  <a:lnTo>
                    <a:pt x="436970" y="1468857"/>
                  </a:lnTo>
                  <a:lnTo>
                    <a:pt x="441821" y="1533236"/>
                  </a:lnTo>
                  <a:lnTo>
                    <a:pt x="445807" y="1589584"/>
                  </a:lnTo>
                  <a:lnTo>
                    <a:pt x="448547" y="1633194"/>
                  </a:lnTo>
                  <a:lnTo>
                    <a:pt x="449659" y="1659361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216730" y="9193310"/>
              <a:ext cx="368935" cy="111760"/>
            </a:xfrm>
            <a:custGeom>
              <a:avLst/>
              <a:gdLst/>
              <a:ahLst/>
              <a:cxnLst/>
              <a:rect l="l" t="t" r="r" b="b"/>
              <a:pathLst>
                <a:path w="368934" h="111759">
                  <a:moveTo>
                    <a:pt x="368776" y="111298"/>
                  </a:moveTo>
                  <a:lnTo>
                    <a:pt x="0" y="102773"/>
                  </a:lnTo>
                  <a:lnTo>
                    <a:pt x="25926" y="0"/>
                  </a:lnTo>
                  <a:lnTo>
                    <a:pt x="347645" y="7464"/>
                  </a:lnTo>
                  <a:lnTo>
                    <a:pt x="368776" y="111298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098157" y="9294707"/>
              <a:ext cx="555625" cy="678815"/>
            </a:xfrm>
            <a:custGeom>
              <a:avLst/>
              <a:gdLst/>
              <a:ahLst/>
              <a:cxnLst/>
              <a:rect l="l" t="t" r="r" b="b"/>
              <a:pathLst>
                <a:path w="555625" h="678815">
                  <a:moveTo>
                    <a:pt x="555270" y="678768"/>
                  </a:moveTo>
                  <a:lnTo>
                    <a:pt x="0" y="678768"/>
                  </a:lnTo>
                  <a:lnTo>
                    <a:pt x="59881" y="0"/>
                  </a:lnTo>
                  <a:lnTo>
                    <a:pt x="534256" y="11021"/>
                  </a:lnTo>
                  <a:lnTo>
                    <a:pt x="555270" y="678768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39566" y="2461028"/>
              <a:ext cx="11068050" cy="9525"/>
            </a:xfrm>
            <a:custGeom>
              <a:avLst/>
              <a:gdLst/>
              <a:ahLst/>
              <a:cxnLst/>
              <a:rect l="l" t="t" r="r" b="b"/>
              <a:pathLst>
                <a:path w="11068050" h="9525">
                  <a:moveTo>
                    <a:pt x="1106804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11068049" y="0"/>
                  </a:lnTo>
                  <a:lnTo>
                    <a:pt x="11068049" y="9524"/>
                  </a:lnTo>
                  <a:close/>
                </a:path>
              </a:pathLst>
            </a:custGeom>
            <a:solidFill>
              <a:srgbClr val="5E8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562684" y="522336"/>
            <a:ext cx="17162631" cy="631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5060" marR="5080" indent="-1623695" algn="l">
              <a:lnSpc>
                <a:spcPct val="108000"/>
              </a:lnSpc>
              <a:spcBef>
                <a:spcPts val="100"/>
              </a:spcBef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дисциплин КТ и пороговые баллы</a:t>
            </a:r>
            <a:endParaRPr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object 6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4308" y="447856"/>
            <a:ext cx="1533524" cy="1533524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2057400" y="1485900"/>
            <a:ext cx="13405065" cy="706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Научно-педагогическая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магистратура (2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Иностранный язык  (минимальный порог -25 б.)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ТГО (тест на готовность к обучению)  (минимальный порог -7 б.)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3.Профильный предмет 1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(минимальный порог -7 б.)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Профильный предмет 2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(минимальный порог -7 б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пороговый балл для участия в конкурсе на грант и для зачисления на платное отделение 75 баллов.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Профильная магистратура (1г.о.)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1.Профильный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1 (минимальный порог -7 б.)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Профильный предмет 2 (минимальный порог -7 б.)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пороговый балл для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зачисления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платное отделение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Пробное тестирование в личном кабинете на сайте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app.testcenter.kz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кже на платформе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prob-pvo.testcenter.kz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-1221059" y="-100994"/>
            <a:ext cx="19509059" cy="10654693"/>
            <a:chOff x="2794" y="11"/>
            <a:chExt cx="19509059" cy="10343842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3854" y="56854"/>
              <a:ext cx="18287999" cy="10286999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>
            <a:xfrm>
              <a:off x="2794" y="11"/>
              <a:ext cx="18282920" cy="10283190"/>
            </a:xfrm>
            <a:custGeom>
              <a:avLst/>
              <a:gdLst/>
              <a:ahLst/>
              <a:cxnLst/>
              <a:rect l="l" t="t" r="r" b="b"/>
              <a:pathLst>
                <a:path w="18282920" h="10283190">
                  <a:moveTo>
                    <a:pt x="18282400" y="9939972"/>
                  </a:moveTo>
                  <a:lnTo>
                    <a:pt x="0" y="9939972"/>
                  </a:lnTo>
                  <a:lnTo>
                    <a:pt x="0" y="10282872"/>
                  </a:lnTo>
                  <a:lnTo>
                    <a:pt x="18282400" y="10282872"/>
                  </a:lnTo>
                  <a:lnTo>
                    <a:pt x="18282400" y="9939972"/>
                  </a:lnTo>
                  <a:close/>
                </a:path>
                <a:path w="18282920" h="10283190">
                  <a:moveTo>
                    <a:pt x="182824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8282400" y="342900"/>
                  </a:lnTo>
                  <a:lnTo>
                    <a:pt x="18282400" y="0"/>
                  </a:lnTo>
                  <a:close/>
                </a:path>
              </a:pathLst>
            </a:custGeom>
            <a:solidFill>
              <a:srgbClr val="606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15510571" y="6346457"/>
              <a:ext cx="612140" cy="243204"/>
            </a:xfrm>
            <a:custGeom>
              <a:avLst/>
              <a:gdLst/>
              <a:ahLst/>
              <a:cxnLst/>
              <a:rect l="l" t="t" r="r" b="b"/>
              <a:pathLst>
                <a:path w="612140" h="243204">
                  <a:moveTo>
                    <a:pt x="16290" y="243024"/>
                  </a:moveTo>
                  <a:lnTo>
                    <a:pt x="10610" y="242009"/>
                  </a:lnTo>
                  <a:lnTo>
                    <a:pt x="5963" y="239194"/>
                  </a:lnTo>
                  <a:lnTo>
                    <a:pt x="2120" y="235442"/>
                  </a:lnTo>
                  <a:lnTo>
                    <a:pt x="0" y="230191"/>
                  </a:lnTo>
                  <a:lnTo>
                    <a:pt x="721" y="222293"/>
                  </a:lnTo>
                  <a:lnTo>
                    <a:pt x="34994" y="174409"/>
                  </a:lnTo>
                  <a:lnTo>
                    <a:pt x="107641" y="128163"/>
                  </a:lnTo>
                  <a:lnTo>
                    <a:pt x="160854" y="109719"/>
                  </a:lnTo>
                  <a:lnTo>
                    <a:pt x="214392" y="98090"/>
                  </a:lnTo>
                  <a:lnTo>
                    <a:pt x="267466" y="91333"/>
                  </a:lnTo>
                  <a:lnTo>
                    <a:pt x="319286" y="87509"/>
                  </a:lnTo>
                  <a:lnTo>
                    <a:pt x="369064" y="84676"/>
                  </a:lnTo>
                  <a:lnTo>
                    <a:pt x="416010" y="80893"/>
                  </a:lnTo>
                  <a:lnTo>
                    <a:pt x="480758" y="71369"/>
                  </a:lnTo>
                  <a:lnTo>
                    <a:pt x="536369" y="54069"/>
                  </a:lnTo>
                  <a:lnTo>
                    <a:pt x="580159" y="28539"/>
                  </a:lnTo>
                  <a:lnTo>
                    <a:pt x="611688" y="0"/>
                  </a:lnTo>
                  <a:lnTo>
                    <a:pt x="601871" y="17914"/>
                  </a:lnTo>
                  <a:lnTo>
                    <a:pt x="569474" y="55269"/>
                  </a:lnTo>
                  <a:lnTo>
                    <a:pt x="519537" y="87977"/>
                  </a:lnTo>
                  <a:lnTo>
                    <a:pt x="456324" y="110807"/>
                  </a:lnTo>
                  <a:lnTo>
                    <a:pt x="373429" y="126926"/>
                  </a:lnTo>
                  <a:lnTo>
                    <a:pt x="273373" y="140336"/>
                  </a:lnTo>
                  <a:lnTo>
                    <a:pt x="223483" y="148730"/>
                  </a:lnTo>
                  <a:lnTo>
                    <a:pt x="175016" y="160395"/>
                  </a:lnTo>
                  <a:lnTo>
                    <a:pt x="128971" y="176937"/>
                  </a:lnTo>
                  <a:lnTo>
                    <a:pt x="92394" y="195604"/>
                  </a:lnTo>
                  <a:lnTo>
                    <a:pt x="47200" y="226247"/>
                  </a:lnTo>
                  <a:lnTo>
                    <a:pt x="33477" y="235683"/>
                  </a:lnTo>
                  <a:lnTo>
                    <a:pt x="23685" y="241246"/>
                  </a:lnTo>
                  <a:lnTo>
                    <a:pt x="16290" y="243024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13958549" y="6427024"/>
              <a:ext cx="1997075" cy="593725"/>
            </a:xfrm>
            <a:custGeom>
              <a:avLst/>
              <a:gdLst/>
              <a:ahLst/>
              <a:cxnLst/>
              <a:rect l="l" t="t" r="r" b="b"/>
              <a:pathLst>
                <a:path w="1997075" h="593725">
                  <a:moveTo>
                    <a:pt x="1030298" y="593652"/>
                  </a:moveTo>
                  <a:lnTo>
                    <a:pt x="0" y="486890"/>
                  </a:lnTo>
                  <a:lnTo>
                    <a:pt x="914105" y="0"/>
                  </a:lnTo>
                  <a:lnTo>
                    <a:pt x="1996993" y="96487"/>
                  </a:lnTo>
                  <a:lnTo>
                    <a:pt x="1030298" y="593652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4385259" y="6581400"/>
              <a:ext cx="1155065" cy="601980"/>
            </a:xfrm>
            <a:custGeom>
              <a:avLst/>
              <a:gdLst/>
              <a:ahLst/>
              <a:cxnLst/>
              <a:rect l="l" t="t" r="r" b="b"/>
              <a:pathLst>
                <a:path w="1155065" h="601979">
                  <a:moveTo>
                    <a:pt x="74758" y="601379"/>
                  </a:moveTo>
                  <a:lnTo>
                    <a:pt x="0" y="219536"/>
                  </a:lnTo>
                  <a:lnTo>
                    <a:pt x="4610" y="211997"/>
                  </a:lnTo>
                  <a:lnTo>
                    <a:pt x="20426" y="202570"/>
                  </a:lnTo>
                  <a:lnTo>
                    <a:pt x="82388" y="178970"/>
                  </a:lnTo>
                  <a:lnTo>
                    <a:pt x="126892" y="165258"/>
                  </a:lnTo>
                  <a:lnTo>
                    <a:pt x="179316" y="150578"/>
                  </a:lnTo>
                  <a:lnTo>
                    <a:pt x="238838" y="135160"/>
                  </a:lnTo>
                  <a:lnTo>
                    <a:pt x="304637" y="119235"/>
                  </a:lnTo>
                  <a:lnTo>
                    <a:pt x="375891" y="103033"/>
                  </a:lnTo>
                  <a:lnTo>
                    <a:pt x="451779" y="86783"/>
                  </a:lnTo>
                  <a:lnTo>
                    <a:pt x="531479" y="70717"/>
                  </a:lnTo>
                  <a:lnTo>
                    <a:pt x="611346" y="55587"/>
                  </a:lnTo>
                  <a:lnTo>
                    <a:pt x="687757" y="42061"/>
                  </a:lnTo>
                  <a:lnTo>
                    <a:pt x="759861" y="30236"/>
                  </a:lnTo>
                  <a:lnTo>
                    <a:pt x="826812" y="20208"/>
                  </a:lnTo>
                  <a:lnTo>
                    <a:pt x="887759" y="12075"/>
                  </a:lnTo>
                  <a:lnTo>
                    <a:pt x="941855" y="5931"/>
                  </a:lnTo>
                  <a:lnTo>
                    <a:pt x="988250" y="1874"/>
                  </a:lnTo>
                  <a:lnTo>
                    <a:pt x="1026096" y="0"/>
                  </a:lnTo>
                  <a:lnTo>
                    <a:pt x="1054545" y="404"/>
                  </a:lnTo>
                  <a:lnTo>
                    <a:pt x="1072747" y="3185"/>
                  </a:lnTo>
                  <a:lnTo>
                    <a:pt x="1079853" y="8437"/>
                  </a:lnTo>
                  <a:lnTo>
                    <a:pt x="1154577" y="390269"/>
                  </a:lnTo>
                  <a:lnTo>
                    <a:pt x="74758" y="601379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4650549" y="6605513"/>
              <a:ext cx="617220" cy="524510"/>
            </a:xfrm>
            <a:custGeom>
              <a:avLst/>
              <a:gdLst/>
              <a:ahLst/>
              <a:cxnLst/>
              <a:rect l="l" t="t" r="r" b="b"/>
              <a:pathLst>
                <a:path w="617219" h="524509">
                  <a:moveTo>
                    <a:pt x="82098" y="523943"/>
                  </a:moveTo>
                  <a:lnTo>
                    <a:pt x="0" y="104487"/>
                  </a:lnTo>
                  <a:lnTo>
                    <a:pt x="48353" y="92990"/>
                  </a:lnTo>
                  <a:lnTo>
                    <a:pt x="99454" y="81366"/>
                  </a:lnTo>
                  <a:lnTo>
                    <a:pt x="153002" y="69699"/>
                  </a:lnTo>
                  <a:lnTo>
                    <a:pt x="208697" y="58072"/>
                  </a:lnTo>
                  <a:lnTo>
                    <a:pt x="266235" y="46569"/>
                  </a:lnTo>
                  <a:lnTo>
                    <a:pt x="323862" y="35554"/>
                  </a:lnTo>
                  <a:lnTo>
                    <a:pt x="379828" y="25355"/>
                  </a:lnTo>
                  <a:lnTo>
                    <a:pt x="433819" y="16008"/>
                  </a:lnTo>
                  <a:lnTo>
                    <a:pt x="485520" y="7544"/>
                  </a:lnTo>
                  <a:lnTo>
                    <a:pt x="534617" y="0"/>
                  </a:lnTo>
                  <a:lnTo>
                    <a:pt x="616727" y="419432"/>
                  </a:lnTo>
                  <a:lnTo>
                    <a:pt x="82098" y="523943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4460005" y="6963226"/>
              <a:ext cx="1080135" cy="228600"/>
            </a:xfrm>
            <a:custGeom>
              <a:avLst/>
              <a:gdLst/>
              <a:ahLst/>
              <a:cxnLst/>
              <a:rect l="l" t="t" r="r" b="b"/>
              <a:pathLst>
                <a:path w="1080134" h="228600">
                  <a:moveTo>
                    <a:pt x="53758" y="227973"/>
                  </a:moveTo>
                  <a:lnTo>
                    <a:pt x="25310" y="227569"/>
                  </a:lnTo>
                  <a:lnTo>
                    <a:pt x="7108" y="224790"/>
                  </a:lnTo>
                  <a:lnTo>
                    <a:pt x="0" y="219541"/>
                  </a:lnTo>
                  <a:lnTo>
                    <a:pt x="4602" y="211999"/>
                  </a:lnTo>
                  <a:lnTo>
                    <a:pt x="46610" y="191484"/>
                  </a:lnTo>
                  <a:lnTo>
                    <a:pt x="126876" y="165257"/>
                  </a:lnTo>
                  <a:lnTo>
                    <a:pt x="179301" y="150577"/>
                  </a:lnTo>
                  <a:lnTo>
                    <a:pt x="238823" y="135159"/>
                  </a:lnTo>
                  <a:lnTo>
                    <a:pt x="304622" y="119233"/>
                  </a:lnTo>
                  <a:lnTo>
                    <a:pt x="375875" y="103030"/>
                  </a:lnTo>
                  <a:lnTo>
                    <a:pt x="451760" y="86779"/>
                  </a:lnTo>
                  <a:lnTo>
                    <a:pt x="531455" y="70710"/>
                  </a:lnTo>
                  <a:lnTo>
                    <a:pt x="611336" y="55583"/>
                  </a:lnTo>
                  <a:lnTo>
                    <a:pt x="687756" y="42059"/>
                  </a:lnTo>
                  <a:lnTo>
                    <a:pt x="759866" y="30236"/>
                  </a:lnTo>
                  <a:lnTo>
                    <a:pt x="826819" y="20210"/>
                  </a:lnTo>
                  <a:lnTo>
                    <a:pt x="887766" y="12076"/>
                  </a:lnTo>
                  <a:lnTo>
                    <a:pt x="941860" y="5933"/>
                  </a:lnTo>
                  <a:lnTo>
                    <a:pt x="988253" y="1875"/>
                  </a:lnTo>
                  <a:lnTo>
                    <a:pt x="1026097" y="0"/>
                  </a:lnTo>
                  <a:lnTo>
                    <a:pt x="1054543" y="403"/>
                  </a:lnTo>
                  <a:lnTo>
                    <a:pt x="1072745" y="3181"/>
                  </a:lnTo>
                  <a:lnTo>
                    <a:pt x="1079853" y="8431"/>
                  </a:lnTo>
                  <a:lnTo>
                    <a:pt x="1075246" y="15972"/>
                  </a:lnTo>
                  <a:lnTo>
                    <a:pt x="1033233" y="36489"/>
                  </a:lnTo>
                  <a:lnTo>
                    <a:pt x="952967" y="62718"/>
                  </a:lnTo>
                  <a:lnTo>
                    <a:pt x="900544" y="77399"/>
                  </a:lnTo>
                  <a:lnTo>
                    <a:pt x="841024" y="92818"/>
                  </a:lnTo>
                  <a:lnTo>
                    <a:pt x="775227" y="108743"/>
                  </a:lnTo>
                  <a:lnTo>
                    <a:pt x="703976" y="124945"/>
                  </a:lnTo>
                  <a:lnTo>
                    <a:pt x="628092" y="141195"/>
                  </a:lnTo>
                  <a:lnTo>
                    <a:pt x="548398" y="157261"/>
                  </a:lnTo>
                  <a:lnTo>
                    <a:pt x="468519" y="172391"/>
                  </a:lnTo>
                  <a:lnTo>
                    <a:pt x="392101" y="185916"/>
                  </a:lnTo>
                  <a:lnTo>
                    <a:pt x="319992" y="197740"/>
                  </a:lnTo>
                  <a:lnTo>
                    <a:pt x="253039" y="207767"/>
                  </a:lnTo>
                  <a:lnTo>
                    <a:pt x="192092" y="215899"/>
                  </a:lnTo>
                  <a:lnTo>
                    <a:pt x="137997" y="222042"/>
                  </a:lnTo>
                  <a:lnTo>
                    <a:pt x="91603" y="226099"/>
                  </a:lnTo>
                  <a:lnTo>
                    <a:pt x="53758" y="227973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62145" y="6148106"/>
              <a:ext cx="241312" cy="255743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>
            <a:xfrm>
              <a:off x="11094310" y="6601093"/>
              <a:ext cx="382905" cy="523875"/>
            </a:xfrm>
            <a:custGeom>
              <a:avLst/>
              <a:gdLst/>
              <a:ahLst/>
              <a:cxnLst/>
              <a:rect l="l" t="t" r="r" b="b"/>
              <a:pathLst>
                <a:path w="382904" h="523875">
                  <a:moveTo>
                    <a:pt x="380841" y="523535"/>
                  </a:moveTo>
                  <a:lnTo>
                    <a:pt x="370571" y="483148"/>
                  </a:lnTo>
                  <a:lnTo>
                    <a:pt x="348671" y="438571"/>
                  </a:lnTo>
                  <a:lnTo>
                    <a:pt x="312644" y="394319"/>
                  </a:lnTo>
                  <a:lnTo>
                    <a:pt x="264916" y="351449"/>
                  </a:lnTo>
                  <a:lnTo>
                    <a:pt x="228641" y="322925"/>
                  </a:lnTo>
                  <a:lnTo>
                    <a:pt x="189533" y="293639"/>
                  </a:lnTo>
                  <a:lnTo>
                    <a:pt x="149292" y="262435"/>
                  </a:lnTo>
                  <a:lnTo>
                    <a:pt x="109618" y="228158"/>
                  </a:lnTo>
                  <a:lnTo>
                    <a:pt x="72208" y="189652"/>
                  </a:lnTo>
                  <a:lnTo>
                    <a:pt x="38762" y="145762"/>
                  </a:lnTo>
                  <a:lnTo>
                    <a:pt x="16275" y="103420"/>
                  </a:lnTo>
                  <a:lnTo>
                    <a:pt x="229" y="41749"/>
                  </a:lnTo>
                  <a:lnTo>
                    <a:pt x="0" y="23057"/>
                  </a:lnTo>
                  <a:lnTo>
                    <a:pt x="2513" y="10968"/>
                  </a:lnTo>
                  <a:lnTo>
                    <a:pt x="6206" y="4128"/>
                  </a:lnTo>
                  <a:lnTo>
                    <a:pt x="10788" y="988"/>
                  </a:lnTo>
                  <a:lnTo>
                    <a:pt x="15973" y="0"/>
                  </a:lnTo>
                  <a:lnTo>
                    <a:pt x="21280" y="220"/>
                  </a:lnTo>
                  <a:lnTo>
                    <a:pt x="42604" y="32923"/>
                  </a:lnTo>
                  <a:lnTo>
                    <a:pt x="50466" y="54353"/>
                  </a:lnTo>
                  <a:lnTo>
                    <a:pt x="62890" y="82428"/>
                  </a:lnTo>
                  <a:lnTo>
                    <a:pt x="82646" y="117491"/>
                  </a:lnTo>
                  <a:lnTo>
                    <a:pt x="111264" y="155941"/>
                  </a:lnTo>
                  <a:lnTo>
                    <a:pt x="144511" y="191726"/>
                  </a:lnTo>
                  <a:lnTo>
                    <a:pt x="180698" y="225617"/>
                  </a:lnTo>
                  <a:lnTo>
                    <a:pt x="255133" y="290794"/>
                  </a:lnTo>
                  <a:lnTo>
                    <a:pt x="290003" y="323621"/>
                  </a:lnTo>
                  <a:lnTo>
                    <a:pt x="335397" y="375020"/>
                  </a:lnTo>
                  <a:lnTo>
                    <a:pt x="367201" y="428797"/>
                  </a:lnTo>
                  <a:lnTo>
                    <a:pt x="381241" y="480675"/>
                  </a:lnTo>
                  <a:lnTo>
                    <a:pt x="382533" y="503581"/>
                  </a:lnTo>
                  <a:lnTo>
                    <a:pt x="380841" y="523535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10011002" y="5519196"/>
              <a:ext cx="1316990" cy="1497330"/>
            </a:xfrm>
            <a:custGeom>
              <a:avLst/>
              <a:gdLst/>
              <a:ahLst/>
              <a:cxnLst/>
              <a:rect l="l" t="t" r="r" b="b"/>
              <a:pathLst>
                <a:path w="1316990" h="1497329">
                  <a:moveTo>
                    <a:pt x="1316626" y="1497316"/>
                  </a:moveTo>
                  <a:lnTo>
                    <a:pt x="418226" y="924645"/>
                  </a:lnTo>
                  <a:lnTo>
                    <a:pt x="0" y="0"/>
                  </a:lnTo>
                  <a:lnTo>
                    <a:pt x="863745" y="533250"/>
                  </a:lnTo>
                  <a:lnTo>
                    <a:pt x="1316626" y="1497316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10030839" y="5824577"/>
              <a:ext cx="999490" cy="1061720"/>
            </a:xfrm>
            <a:custGeom>
              <a:avLst/>
              <a:gdLst/>
              <a:ahLst/>
              <a:cxnLst/>
              <a:rect l="l" t="t" r="r" b="b"/>
              <a:pathLst>
                <a:path w="999490" h="1061720">
                  <a:moveTo>
                    <a:pt x="711917" y="1061358"/>
                  </a:moveTo>
                  <a:lnTo>
                    <a:pt x="0" y="251755"/>
                  </a:lnTo>
                  <a:lnTo>
                    <a:pt x="286549" y="0"/>
                  </a:lnTo>
                  <a:lnTo>
                    <a:pt x="295208" y="170"/>
                  </a:lnTo>
                  <a:lnTo>
                    <a:pt x="333324" y="25592"/>
                  </a:lnTo>
                  <a:lnTo>
                    <a:pt x="395168" y="80573"/>
                  </a:lnTo>
                  <a:lnTo>
                    <a:pt x="433485" y="117692"/>
                  </a:lnTo>
                  <a:lnTo>
                    <a:pt x="475932" y="160455"/>
                  </a:lnTo>
                  <a:lnTo>
                    <a:pt x="521906" y="208278"/>
                  </a:lnTo>
                  <a:lnTo>
                    <a:pt x="570807" y="260580"/>
                  </a:lnTo>
                  <a:lnTo>
                    <a:pt x="622034" y="316778"/>
                  </a:lnTo>
                  <a:lnTo>
                    <a:pt x="674987" y="376291"/>
                  </a:lnTo>
                  <a:lnTo>
                    <a:pt x="727238" y="436419"/>
                  </a:lnTo>
                  <a:lnTo>
                    <a:pt x="776421" y="494411"/>
                  </a:lnTo>
                  <a:lnTo>
                    <a:pt x="822037" y="549597"/>
                  </a:lnTo>
                  <a:lnTo>
                    <a:pt x="863584" y="601307"/>
                  </a:lnTo>
                  <a:lnTo>
                    <a:pt x="900563" y="648870"/>
                  </a:lnTo>
                  <a:lnTo>
                    <a:pt x="932473" y="691616"/>
                  </a:lnTo>
                  <a:lnTo>
                    <a:pt x="958814" y="728874"/>
                  </a:lnTo>
                  <a:lnTo>
                    <a:pt x="992786" y="784247"/>
                  </a:lnTo>
                  <a:lnTo>
                    <a:pt x="999418" y="801021"/>
                  </a:lnTo>
                  <a:lnTo>
                    <a:pt x="998479" y="809626"/>
                  </a:lnTo>
                  <a:lnTo>
                    <a:pt x="711917" y="1061358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10210565" y="6004163"/>
              <a:ext cx="667385" cy="677545"/>
            </a:xfrm>
            <a:custGeom>
              <a:avLst/>
              <a:gdLst/>
              <a:ahLst/>
              <a:cxnLst/>
              <a:rect l="l" t="t" r="r" b="b"/>
              <a:pathLst>
                <a:path w="667384" h="677545">
                  <a:moveTo>
                    <a:pt x="352464" y="677404"/>
                  </a:moveTo>
                  <a:lnTo>
                    <a:pt x="0" y="276538"/>
                  </a:lnTo>
                  <a:lnTo>
                    <a:pt x="314775" y="0"/>
                  </a:lnTo>
                  <a:lnTo>
                    <a:pt x="348383" y="35241"/>
                  </a:lnTo>
                  <a:lnTo>
                    <a:pt x="383459" y="72747"/>
                  </a:lnTo>
                  <a:lnTo>
                    <a:pt x="419780" y="112303"/>
                  </a:lnTo>
                  <a:lnTo>
                    <a:pt x="457121" y="153694"/>
                  </a:lnTo>
                  <a:lnTo>
                    <a:pt x="495260" y="196706"/>
                  </a:lnTo>
                  <a:lnTo>
                    <a:pt x="533045" y="240032"/>
                  </a:lnTo>
                  <a:lnTo>
                    <a:pt x="569320" y="282360"/>
                  </a:lnTo>
                  <a:lnTo>
                    <a:pt x="603902" y="323440"/>
                  </a:lnTo>
                  <a:lnTo>
                    <a:pt x="636607" y="363025"/>
                  </a:lnTo>
                  <a:lnTo>
                    <a:pt x="667251" y="400865"/>
                  </a:lnTo>
                  <a:lnTo>
                    <a:pt x="352464" y="677404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0029900" y="6076333"/>
              <a:ext cx="714375" cy="809625"/>
            </a:xfrm>
            <a:custGeom>
              <a:avLst/>
              <a:gdLst/>
              <a:ahLst/>
              <a:cxnLst/>
              <a:rect l="l" t="t" r="r" b="b"/>
              <a:pathLst>
                <a:path w="714375" h="809625">
                  <a:moveTo>
                    <a:pt x="712856" y="809602"/>
                  </a:moveTo>
                  <a:lnTo>
                    <a:pt x="666083" y="784009"/>
                  </a:lnTo>
                  <a:lnTo>
                    <a:pt x="604241" y="729036"/>
                  </a:lnTo>
                  <a:lnTo>
                    <a:pt x="565925" y="691921"/>
                  </a:lnTo>
                  <a:lnTo>
                    <a:pt x="523479" y="649164"/>
                  </a:lnTo>
                  <a:lnTo>
                    <a:pt x="477505" y="601346"/>
                  </a:lnTo>
                  <a:lnTo>
                    <a:pt x="428603" y="549049"/>
                  </a:lnTo>
                  <a:lnTo>
                    <a:pt x="377374" y="492855"/>
                  </a:lnTo>
                  <a:lnTo>
                    <a:pt x="324419" y="433346"/>
                  </a:lnTo>
                  <a:lnTo>
                    <a:pt x="272171" y="373209"/>
                  </a:lnTo>
                  <a:lnTo>
                    <a:pt x="222990" y="315210"/>
                  </a:lnTo>
                  <a:lnTo>
                    <a:pt x="177376" y="260018"/>
                  </a:lnTo>
                  <a:lnTo>
                    <a:pt x="135830" y="208305"/>
                  </a:lnTo>
                  <a:lnTo>
                    <a:pt x="98853" y="160740"/>
                  </a:lnTo>
                  <a:lnTo>
                    <a:pt x="66943" y="117993"/>
                  </a:lnTo>
                  <a:lnTo>
                    <a:pt x="40603" y="80736"/>
                  </a:lnTo>
                  <a:lnTo>
                    <a:pt x="6631" y="25368"/>
                  </a:lnTo>
                  <a:lnTo>
                    <a:pt x="0" y="8599"/>
                  </a:lnTo>
                  <a:lnTo>
                    <a:pt x="939" y="0"/>
                  </a:lnTo>
                  <a:lnTo>
                    <a:pt x="47712" y="25588"/>
                  </a:lnTo>
                  <a:lnTo>
                    <a:pt x="109554" y="80564"/>
                  </a:lnTo>
                  <a:lnTo>
                    <a:pt x="147870" y="117681"/>
                  </a:lnTo>
                  <a:lnTo>
                    <a:pt x="190316" y="160441"/>
                  </a:lnTo>
                  <a:lnTo>
                    <a:pt x="236290" y="208263"/>
                  </a:lnTo>
                  <a:lnTo>
                    <a:pt x="285192" y="260565"/>
                  </a:lnTo>
                  <a:lnTo>
                    <a:pt x="336421" y="316764"/>
                  </a:lnTo>
                  <a:lnTo>
                    <a:pt x="389376" y="376279"/>
                  </a:lnTo>
                  <a:lnTo>
                    <a:pt x="441624" y="436410"/>
                  </a:lnTo>
                  <a:lnTo>
                    <a:pt x="490806" y="494405"/>
                  </a:lnTo>
                  <a:lnTo>
                    <a:pt x="536421" y="549593"/>
                  </a:lnTo>
                  <a:lnTo>
                    <a:pt x="577968" y="601303"/>
                  </a:lnTo>
                  <a:lnTo>
                    <a:pt x="614946" y="648866"/>
                  </a:lnTo>
                  <a:lnTo>
                    <a:pt x="646856" y="691611"/>
                  </a:lnTo>
                  <a:lnTo>
                    <a:pt x="673197" y="728867"/>
                  </a:lnTo>
                  <a:lnTo>
                    <a:pt x="707168" y="784234"/>
                  </a:lnTo>
                  <a:lnTo>
                    <a:pt x="713798" y="801003"/>
                  </a:lnTo>
                  <a:lnTo>
                    <a:pt x="712856" y="809602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11446821" y="7072845"/>
              <a:ext cx="106045" cy="311785"/>
            </a:xfrm>
            <a:custGeom>
              <a:avLst/>
              <a:gdLst/>
              <a:ahLst/>
              <a:cxnLst/>
              <a:rect l="l" t="t" r="r" b="b"/>
              <a:pathLst>
                <a:path w="106045" h="311784">
                  <a:moveTo>
                    <a:pt x="67967" y="311434"/>
                  </a:moveTo>
                  <a:lnTo>
                    <a:pt x="55393" y="292084"/>
                  </a:lnTo>
                  <a:lnTo>
                    <a:pt x="39492" y="275299"/>
                  </a:lnTo>
                  <a:lnTo>
                    <a:pt x="20837" y="261886"/>
                  </a:lnTo>
                  <a:lnTo>
                    <a:pt x="0" y="252653"/>
                  </a:lnTo>
                  <a:lnTo>
                    <a:pt x="781" y="251463"/>
                  </a:lnTo>
                  <a:lnTo>
                    <a:pt x="1225" y="250938"/>
                  </a:lnTo>
                  <a:lnTo>
                    <a:pt x="11937" y="239861"/>
                  </a:lnTo>
                  <a:lnTo>
                    <a:pt x="29150" y="218068"/>
                  </a:lnTo>
                  <a:lnTo>
                    <a:pt x="43286" y="184582"/>
                  </a:lnTo>
                  <a:lnTo>
                    <a:pt x="44771" y="138426"/>
                  </a:lnTo>
                  <a:lnTo>
                    <a:pt x="41371" y="113059"/>
                  </a:lnTo>
                  <a:lnTo>
                    <a:pt x="36804" y="88094"/>
                  </a:lnTo>
                  <a:lnTo>
                    <a:pt x="31962" y="64552"/>
                  </a:lnTo>
                  <a:lnTo>
                    <a:pt x="27735" y="43455"/>
                  </a:lnTo>
                  <a:lnTo>
                    <a:pt x="24354" y="25631"/>
                  </a:lnTo>
                  <a:lnTo>
                    <a:pt x="21996" y="11913"/>
                  </a:lnTo>
                  <a:lnTo>
                    <a:pt x="20116" y="0"/>
                  </a:lnTo>
                  <a:lnTo>
                    <a:pt x="25677" y="10678"/>
                  </a:lnTo>
                  <a:lnTo>
                    <a:pt x="32220" y="22867"/>
                  </a:lnTo>
                  <a:lnTo>
                    <a:pt x="40979" y="38580"/>
                  </a:lnTo>
                  <a:lnTo>
                    <a:pt x="51553" y="57179"/>
                  </a:lnTo>
                  <a:lnTo>
                    <a:pt x="63583" y="78093"/>
                  </a:lnTo>
                  <a:lnTo>
                    <a:pt x="76168" y="101296"/>
                  </a:lnTo>
                  <a:lnTo>
                    <a:pt x="88410" y="126763"/>
                  </a:lnTo>
                  <a:lnTo>
                    <a:pt x="98788" y="154830"/>
                  </a:lnTo>
                  <a:lnTo>
                    <a:pt x="104686" y="185652"/>
                  </a:lnTo>
                  <a:lnTo>
                    <a:pt x="105427" y="216785"/>
                  </a:lnTo>
                  <a:lnTo>
                    <a:pt x="100335" y="245783"/>
                  </a:lnTo>
                  <a:lnTo>
                    <a:pt x="83499" y="288233"/>
                  </a:lnTo>
                  <a:lnTo>
                    <a:pt x="69192" y="310267"/>
                  </a:lnTo>
                  <a:lnTo>
                    <a:pt x="67967" y="311434"/>
                  </a:lnTo>
                  <a:close/>
                </a:path>
              </a:pathLst>
            </a:custGeom>
            <a:solidFill>
              <a:srgbClr val="E3A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9432" y="7058980"/>
              <a:ext cx="76549" cy="76520"/>
            </a:xfrm>
            <a:prstGeom prst="rect">
              <a:avLst/>
            </a:prstGeom>
          </p:spPr>
        </p:pic>
        <p:sp>
          <p:nvSpPr>
            <p:cNvPr id="20" name="object 18"/>
            <p:cNvSpPr/>
            <p:nvPr/>
          </p:nvSpPr>
          <p:spPr>
            <a:xfrm>
              <a:off x="14960424" y="4595728"/>
              <a:ext cx="257175" cy="452755"/>
            </a:xfrm>
            <a:custGeom>
              <a:avLst/>
              <a:gdLst/>
              <a:ahLst/>
              <a:cxnLst/>
              <a:rect l="l" t="t" r="r" b="b"/>
              <a:pathLst>
                <a:path w="257175" h="452754">
                  <a:moveTo>
                    <a:pt x="16627" y="452281"/>
                  </a:moveTo>
                  <a:lnTo>
                    <a:pt x="0" y="435830"/>
                  </a:lnTo>
                  <a:lnTo>
                    <a:pt x="18584" y="415620"/>
                  </a:lnTo>
                  <a:lnTo>
                    <a:pt x="31395" y="402470"/>
                  </a:lnTo>
                  <a:lnTo>
                    <a:pt x="47436" y="383697"/>
                  </a:lnTo>
                  <a:lnTo>
                    <a:pt x="87017" y="315940"/>
                  </a:lnTo>
                  <a:lnTo>
                    <a:pt x="103282" y="271487"/>
                  </a:lnTo>
                  <a:lnTo>
                    <a:pt x="116757" y="225467"/>
                  </a:lnTo>
                  <a:lnTo>
                    <a:pt x="129421" y="179532"/>
                  </a:lnTo>
                  <a:lnTo>
                    <a:pt x="143251" y="135336"/>
                  </a:lnTo>
                  <a:lnTo>
                    <a:pt x="164725" y="84567"/>
                  </a:lnTo>
                  <a:lnTo>
                    <a:pt x="192666" y="42826"/>
                  </a:lnTo>
                  <a:lnTo>
                    <a:pt x="225371" y="14607"/>
                  </a:lnTo>
                  <a:lnTo>
                    <a:pt x="256562" y="0"/>
                  </a:lnTo>
                  <a:lnTo>
                    <a:pt x="243872" y="9533"/>
                  </a:lnTo>
                  <a:lnTo>
                    <a:pt x="230873" y="21481"/>
                  </a:lnTo>
                  <a:lnTo>
                    <a:pt x="206190" y="52856"/>
                  </a:lnTo>
                  <a:lnTo>
                    <a:pt x="186631" y="94342"/>
                  </a:lnTo>
                  <a:lnTo>
                    <a:pt x="172165" y="143815"/>
                  </a:lnTo>
                  <a:lnTo>
                    <a:pt x="162597" y="187548"/>
                  </a:lnTo>
                  <a:lnTo>
                    <a:pt x="153236" y="234381"/>
                  </a:lnTo>
                  <a:lnTo>
                    <a:pt x="141614" y="282880"/>
                  </a:lnTo>
                  <a:lnTo>
                    <a:pt x="125266" y="331614"/>
                  </a:lnTo>
                  <a:lnTo>
                    <a:pt x="101724" y="379148"/>
                  </a:lnTo>
                  <a:lnTo>
                    <a:pt x="78854" y="410159"/>
                  </a:lnTo>
                  <a:lnTo>
                    <a:pt x="39722" y="443219"/>
                  </a:lnTo>
                  <a:lnTo>
                    <a:pt x="26265" y="449884"/>
                  </a:lnTo>
                  <a:lnTo>
                    <a:pt x="16627" y="452281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14008862" y="4848731"/>
              <a:ext cx="1313180" cy="919480"/>
            </a:xfrm>
            <a:custGeom>
              <a:avLst/>
              <a:gdLst/>
              <a:ahLst/>
              <a:cxnLst/>
              <a:rect l="l" t="t" r="r" b="b"/>
              <a:pathLst>
                <a:path w="1313180" h="919479">
                  <a:moveTo>
                    <a:pt x="0" y="919035"/>
                  </a:moveTo>
                  <a:lnTo>
                    <a:pt x="502518" y="276457"/>
                  </a:lnTo>
                  <a:lnTo>
                    <a:pt x="1312986" y="0"/>
                  </a:lnTo>
                  <a:lnTo>
                    <a:pt x="775976" y="666767"/>
                  </a:lnTo>
                  <a:lnTo>
                    <a:pt x="0" y="919035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14280010" y="5052039"/>
              <a:ext cx="886460" cy="749300"/>
            </a:xfrm>
            <a:custGeom>
              <a:avLst/>
              <a:gdLst/>
              <a:ahLst/>
              <a:cxnLst/>
              <a:rect l="l" t="t" r="r" b="b"/>
              <a:pathLst>
                <a:path w="886459" h="749300">
                  <a:moveTo>
                    <a:pt x="175899" y="749107"/>
                  </a:moveTo>
                  <a:lnTo>
                    <a:pt x="0" y="498028"/>
                  </a:lnTo>
                  <a:lnTo>
                    <a:pt x="2138" y="488912"/>
                  </a:lnTo>
                  <a:lnTo>
                    <a:pt x="15257" y="472558"/>
                  </a:lnTo>
                  <a:lnTo>
                    <a:pt x="70654" y="421266"/>
                  </a:lnTo>
                  <a:lnTo>
                    <a:pt x="111038" y="387893"/>
                  </a:lnTo>
                  <a:lnTo>
                    <a:pt x="158618" y="350410"/>
                  </a:lnTo>
                  <a:lnTo>
                    <a:pt x="212447" y="309600"/>
                  </a:lnTo>
                  <a:lnTo>
                    <a:pt x="271579" y="266245"/>
                  </a:lnTo>
                  <a:lnTo>
                    <a:pt x="335066" y="221128"/>
                  </a:lnTo>
                  <a:lnTo>
                    <a:pt x="399192" y="176923"/>
                  </a:lnTo>
                  <a:lnTo>
                    <a:pt x="460170" y="136207"/>
                  </a:lnTo>
                  <a:lnTo>
                    <a:pt x="516942" y="99601"/>
                  </a:lnTo>
                  <a:lnTo>
                    <a:pt x="568449" y="67727"/>
                  </a:lnTo>
                  <a:lnTo>
                    <a:pt x="613634" y="41208"/>
                  </a:lnTo>
                  <a:lnTo>
                    <a:pt x="651439" y="20666"/>
                  </a:lnTo>
                  <a:lnTo>
                    <a:pt x="700670" y="0"/>
                  </a:lnTo>
                  <a:lnTo>
                    <a:pt x="709980" y="1119"/>
                  </a:lnTo>
                  <a:lnTo>
                    <a:pt x="885844" y="252128"/>
                  </a:lnTo>
                  <a:lnTo>
                    <a:pt x="175899" y="749107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14441932" y="5153868"/>
              <a:ext cx="544830" cy="521970"/>
            </a:xfrm>
            <a:custGeom>
              <a:avLst/>
              <a:gdLst/>
              <a:ahLst/>
              <a:cxnLst/>
              <a:rect l="l" t="t" r="r" b="b"/>
              <a:pathLst>
                <a:path w="544830" h="521970">
                  <a:moveTo>
                    <a:pt x="193191" y="521797"/>
                  </a:moveTo>
                  <a:lnTo>
                    <a:pt x="0" y="246040"/>
                  </a:lnTo>
                  <a:lnTo>
                    <a:pt x="39217" y="216225"/>
                  </a:lnTo>
                  <a:lnTo>
                    <a:pt x="81396" y="184961"/>
                  </a:lnTo>
                  <a:lnTo>
                    <a:pt x="126163" y="152551"/>
                  </a:lnTo>
                  <a:lnTo>
                    <a:pt x="173145" y="119299"/>
                  </a:lnTo>
                  <a:lnTo>
                    <a:pt x="220458" y="86542"/>
                  </a:lnTo>
                  <a:lnTo>
                    <a:pt x="266236" y="55578"/>
                  </a:lnTo>
                  <a:lnTo>
                    <a:pt x="310056" y="26649"/>
                  </a:lnTo>
                  <a:lnTo>
                    <a:pt x="351495" y="0"/>
                  </a:lnTo>
                  <a:lnTo>
                    <a:pt x="544699" y="275757"/>
                  </a:lnTo>
                  <a:lnTo>
                    <a:pt x="193191" y="521797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14455888" y="5303103"/>
              <a:ext cx="710565" cy="499745"/>
            </a:xfrm>
            <a:custGeom>
              <a:avLst/>
              <a:gdLst/>
              <a:ahLst/>
              <a:cxnLst/>
              <a:rect l="l" t="t" r="r" b="b"/>
              <a:pathLst>
                <a:path w="710565" h="499745">
                  <a:moveTo>
                    <a:pt x="9298" y="499154"/>
                  </a:moveTo>
                  <a:lnTo>
                    <a:pt x="0" y="498043"/>
                  </a:lnTo>
                  <a:lnTo>
                    <a:pt x="2131" y="488926"/>
                  </a:lnTo>
                  <a:lnTo>
                    <a:pt x="15246" y="472571"/>
                  </a:lnTo>
                  <a:lnTo>
                    <a:pt x="70640" y="421275"/>
                  </a:lnTo>
                  <a:lnTo>
                    <a:pt x="111024" y="387898"/>
                  </a:lnTo>
                  <a:lnTo>
                    <a:pt x="158604" y="350412"/>
                  </a:lnTo>
                  <a:lnTo>
                    <a:pt x="212434" y="309599"/>
                  </a:lnTo>
                  <a:lnTo>
                    <a:pt x="271567" y="266240"/>
                  </a:lnTo>
                  <a:lnTo>
                    <a:pt x="335055" y="221119"/>
                  </a:lnTo>
                  <a:lnTo>
                    <a:pt x="399174" y="176912"/>
                  </a:lnTo>
                  <a:lnTo>
                    <a:pt x="460150" y="136197"/>
                  </a:lnTo>
                  <a:lnTo>
                    <a:pt x="516921" y="99594"/>
                  </a:lnTo>
                  <a:lnTo>
                    <a:pt x="568430" y="67725"/>
                  </a:lnTo>
                  <a:lnTo>
                    <a:pt x="613616" y="41210"/>
                  </a:lnTo>
                  <a:lnTo>
                    <a:pt x="651420" y="20670"/>
                  </a:lnTo>
                  <a:lnTo>
                    <a:pt x="700644" y="0"/>
                  </a:lnTo>
                  <a:lnTo>
                    <a:pt x="709945" y="1110"/>
                  </a:lnTo>
                  <a:lnTo>
                    <a:pt x="671553" y="49393"/>
                  </a:lnTo>
                  <a:lnTo>
                    <a:pt x="639316" y="77878"/>
                  </a:lnTo>
                  <a:lnTo>
                    <a:pt x="598936" y="111255"/>
                  </a:lnTo>
                  <a:lnTo>
                    <a:pt x="551361" y="148741"/>
                  </a:lnTo>
                  <a:lnTo>
                    <a:pt x="497536" y="189554"/>
                  </a:lnTo>
                  <a:lnTo>
                    <a:pt x="438409" y="232913"/>
                  </a:lnTo>
                  <a:lnTo>
                    <a:pt x="374925" y="278034"/>
                  </a:lnTo>
                  <a:lnTo>
                    <a:pt x="310795" y="322241"/>
                  </a:lnTo>
                  <a:lnTo>
                    <a:pt x="249810" y="362956"/>
                  </a:lnTo>
                  <a:lnTo>
                    <a:pt x="193031" y="399559"/>
                  </a:lnTo>
                  <a:lnTo>
                    <a:pt x="141517" y="431428"/>
                  </a:lnTo>
                  <a:lnTo>
                    <a:pt x="96327" y="457943"/>
                  </a:lnTo>
                  <a:lnTo>
                    <a:pt x="58521" y="478483"/>
                  </a:lnTo>
                  <a:lnTo>
                    <a:pt x="9298" y="499154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69016" y="4429824"/>
              <a:ext cx="208175" cy="211531"/>
            </a:xfrm>
            <a:prstGeom prst="rect">
              <a:avLst/>
            </a:prstGeom>
          </p:spPr>
        </p:pic>
        <p:sp>
          <p:nvSpPr>
            <p:cNvPr id="26" name="object 24"/>
            <p:cNvSpPr/>
            <p:nvPr/>
          </p:nvSpPr>
          <p:spPr>
            <a:xfrm>
              <a:off x="13319897" y="5015872"/>
              <a:ext cx="303530" cy="153035"/>
            </a:xfrm>
            <a:custGeom>
              <a:avLst/>
              <a:gdLst/>
              <a:ahLst/>
              <a:cxnLst/>
              <a:rect l="l" t="t" r="r" b="b"/>
              <a:pathLst>
                <a:path w="303530" h="153035">
                  <a:moveTo>
                    <a:pt x="0" y="152433"/>
                  </a:moveTo>
                  <a:lnTo>
                    <a:pt x="42752" y="136070"/>
                  </a:lnTo>
                  <a:lnTo>
                    <a:pt x="87359" y="120379"/>
                  </a:lnTo>
                  <a:lnTo>
                    <a:pt x="112027" y="111156"/>
                  </a:lnTo>
                  <a:lnTo>
                    <a:pt x="176760" y="74770"/>
                  </a:lnTo>
                  <a:lnTo>
                    <a:pt x="209310" y="17439"/>
                  </a:lnTo>
                  <a:lnTo>
                    <a:pt x="213483" y="2006"/>
                  </a:lnTo>
                  <a:lnTo>
                    <a:pt x="213728" y="1306"/>
                  </a:lnTo>
                  <a:lnTo>
                    <a:pt x="214334" y="0"/>
                  </a:lnTo>
                  <a:lnTo>
                    <a:pt x="233663" y="13632"/>
                  </a:lnTo>
                  <a:lnTo>
                    <a:pt x="255547" y="23095"/>
                  </a:lnTo>
                  <a:lnTo>
                    <a:pt x="278971" y="28311"/>
                  </a:lnTo>
                  <a:lnTo>
                    <a:pt x="302920" y="29203"/>
                  </a:lnTo>
                  <a:lnTo>
                    <a:pt x="302523" y="30906"/>
                  </a:lnTo>
                  <a:lnTo>
                    <a:pt x="278732" y="72821"/>
                  </a:lnTo>
                  <a:lnTo>
                    <a:pt x="238539" y="112935"/>
                  </a:lnTo>
                  <a:lnTo>
                    <a:pt x="179823" y="140015"/>
                  </a:lnTo>
                  <a:lnTo>
                    <a:pt x="120084" y="148393"/>
                  </a:lnTo>
                  <a:lnTo>
                    <a:pt x="67679" y="149977"/>
                  </a:lnTo>
                  <a:lnTo>
                    <a:pt x="45482" y="150462"/>
                  </a:lnTo>
                  <a:lnTo>
                    <a:pt x="26816" y="151036"/>
                  </a:lnTo>
                  <a:lnTo>
                    <a:pt x="12471" y="151702"/>
                  </a:lnTo>
                  <a:lnTo>
                    <a:pt x="0" y="152433"/>
                  </a:lnTo>
                  <a:close/>
                </a:path>
              </a:pathLst>
            </a:custGeom>
            <a:solidFill>
              <a:srgbClr val="E3A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11490402" y="4772448"/>
              <a:ext cx="1182370" cy="675640"/>
            </a:xfrm>
            <a:custGeom>
              <a:avLst/>
              <a:gdLst/>
              <a:ahLst/>
              <a:cxnLst/>
              <a:rect l="l" t="t" r="r" b="b"/>
              <a:pathLst>
                <a:path w="1182370" h="675639">
                  <a:moveTo>
                    <a:pt x="1061004" y="675626"/>
                  </a:moveTo>
                  <a:lnTo>
                    <a:pt x="1003724" y="671916"/>
                  </a:lnTo>
                  <a:lnTo>
                    <a:pt x="963623" y="666498"/>
                  </a:lnTo>
                  <a:lnTo>
                    <a:pt x="916760" y="658859"/>
                  </a:lnTo>
                  <a:lnTo>
                    <a:pt x="863793" y="649112"/>
                  </a:lnTo>
                  <a:lnTo>
                    <a:pt x="805381" y="637372"/>
                  </a:lnTo>
                  <a:lnTo>
                    <a:pt x="742184" y="623754"/>
                  </a:lnTo>
                  <a:lnTo>
                    <a:pt x="674859" y="608371"/>
                  </a:lnTo>
                  <a:lnTo>
                    <a:pt x="604066" y="591339"/>
                  </a:lnTo>
                  <a:lnTo>
                    <a:pt x="530463" y="572772"/>
                  </a:lnTo>
                  <a:lnTo>
                    <a:pt x="457063" y="553417"/>
                  </a:lnTo>
                  <a:lnTo>
                    <a:pt x="386863" y="534078"/>
                  </a:lnTo>
                  <a:lnTo>
                    <a:pt x="320498" y="514973"/>
                  </a:lnTo>
                  <a:lnTo>
                    <a:pt x="258597" y="496321"/>
                  </a:lnTo>
                  <a:lnTo>
                    <a:pt x="201795" y="478340"/>
                  </a:lnTo>
                  <a:lnTo>
                    <a:pt x="150722" y="461250"/>
                  </a:lnTo>
                  <a:lnTo>
                    <a:pt x="106010" y="445269"/>
                  </a:lnTo>
                  <a:lnTo>
                    <a:pt x="68293" y="430615"/>
                  </a:lnTo>
                  <a:lnTo>
                    <a:pt x="16367" y="406162"/>
                  </a:lnTo>
                  <a:lnTo>
                    <a:pt x="0" y="389642"/>
                  </a:lnTo>
                  <a:lnTo>
                    <a:pt x="98912" y="6551"/>
                  </a:lnTo>
                  <a:lnTo>
                    <a:pt x="105379" y="1935"/>
                  </a:lnTo>
                  <a:lnTo>
                    <a:pt x="121243" y="0"/>
                  </a:lnTo>
                  <a:lnTo>
                    <a:pt x="145845" y="631"/>
                  </a:lnTo>
                  <a:lnTo>
                    <a:pt x="218628" y="9132"/>
                  </a:lnTo>
                  <a:lnTo>
                    <a:pt x="265493" y="16773"/>
                  </a:lnTo>
                  <a:lnTo>
                    <a:pt x="318460" y="26521"/>
                  </a:lnTo>
                  <a:lnTo>
                    <a:pt x="376872" y="38262"/>
                  </a:lnTo>
                  <a:lnTo>
                    <a:pt x="440070" y="51880"/>
                  </a:lnTo>
                  <a:lnTo>
                    <a:pt x="507394" y="67260"/>
                  </a:lnTo>
                  <a:lnTo>
                    <a:pt x="578188" y="84289"/>
                  </a:lnTo>
                  <a:lnTo>
                    <a:pt x="651790" y="102851"/>
                  </a:lnTo>
                  <a:lnTo>
                    <a:pt x="725188" y="122211"/>
                  </a:lnTo>
                  <a:lnTo>
                    <a:pt x="795385" y="141553"/>
                  </a:lnTo>
                  <a:lnTo>
                    <a:pt x="861748" y="160659"/>
                  </a:lnTo>
                  <a:lnTo>
                    <a:pt x="923646" y="179311"/>
                  </a:lnTo>
                  <a:lnTo>
                    <a:pt x="980446" y="197291"/>
                  </a:lnTo>
                  <a:lnTo>
                    <a:pt x="1031517" y="214380"/>
                  </a:lnTo>
                  <a:lnTo>
                    <a:pt x="1076228" y="230361"/>
                  </a:lnTo>
                  <a:lnTo>
                    <a:pt x="1113945" y="245016"/>
                  </a:lnTo>
                  <a:lnTo>
                    <a:pt x="1165871" y="269472"/>
                  </a:lnTo>
                  <a:lnTo>
                    <a:pt x="1182243" y="286005"/>
                  </a:lnTo>
                  <a:lnTo>
                    <a:pt x="1083330" y="669073"/>
                  </a:lnTo>
                  <a:lnTo>
                    <a:pt x="1076866" y="673689"/>
                  </a:lnTo>
                  <a:lnTo>
                    <a:pt x="1061004" y="675626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11148229" y="4649459"/>
              <a:ext cx="2004060" cy="595630"/>
            </a:xfrm>
            <a:custGeom>
              <a:avLst/>
              <a:gdLst/>
              <a:ahLst/>
              <a:cxnLst/>
              <a:rect l="l" t="t" r="r" b="b"/>
              <a:pathLst>
                <a:path w="2004059" h="595629">
                  <a:moveTo>
                    <a:pt x="898505" y="595577"/>
                  </a:moveTo>
                  <a:lnTo>
                    <a:pt x="0" y="46185"/>
                  </a:lnTo>
                  <a:lnTo>
                    <a:pt x="1052281" y="0"/>
                  </a:lnTo>
                  <a:lnTo>
                    <a:pt x="2003492" y="563002"/>
                  </a:lnTo>
                  <a:lnTo>
                    <a:pt x="898505" y="595577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12148032" y="4920004"/>
              <a:ext cx="1222375" cy="249554"/>
            </a:xfrm>
            <a:custGeom>
              <a:avLst/>
              <a:gdLst/>
              <a:ahLst/>
              <a:cxnLst/>
              <a:rect l="l" t="t" r="r" b="b"/>
              <a:pathLst>
                <a:path w="1222375" h="249554">
                  <a:moveTo>
                    <a:pt x="1063000" y="248932"/>
                  </a:moveTo>
                  <a:lnTo>
                    <a:pt x="1017716" y="245640"/>
                  </a:lnTo>
                  <a:lnTo>
                    <a:pt x="969559" y="239492"/>
                  </a:lnTo>
                  <a:lnTo>
                    <a:pt x="919141" y="230773"/>
                  </a:lnTo>
                  <a:lnTo>
                    <a:pt x="867072" y="219763"/>
                  </a:lnTo>
                  <a:lnTo>
                    <a:pt x="813964" y="206747"/>
                  </a:lnTo>
                  <a:lnTo>
                    <a:pt x="765001" y="193807"/>
                  </a:lnTo>
                  <a:lnTo>
                    <a:pt x="715382" y="179873"/>
                  </a:lnTo>
                  <a:lnTo>
                    <a:pt x="665234" y="165282"/>
                  </a:lnTo>
                  <a:lnTo>
                    <a:pt x="614688" y="150367"/>
                  </a:lnTo>
                  <a:lnTo>
                    <a:pt x="563873" y="135465"/>
                  </a:lnTo>
                  <a:lnTo>
                    <a:pt x="512919" y="120910"/>
                  </a:lnTo>
                  <a:lnTo>
                    <a:pt x="461956" y="107038"/>
                  </a:lnTo>
                  <a:lnTo>
                    <a:pt x="411114" y="94183"/>
                  </a:lnTo>
                  <a:lnTo>
                    <a:pt x="360521" y="82682"/>
                  </a:lnTo>
                  <a:lnTo>
                    <a:pt x="310309" y="72868"/>
                  </a:lnTo>
                  <a:lnTo>
                    <a:pt x="260606" y="65078"/>
                  </a:lnTo>
                  <a:lnTo>
                    <a:pt x="184514" y="57318"/>
                  </a:lnTo>
                  <a:lnTo>
                    <a:pt x="127538" y="54676"/>
                  </a:lnTo>
                  <a:lnTo>
                    <a:pt x="85934" y="54363"/>
                  </a:lnTo>
                  <a:lnTo>
                    <a:pt x="55956" y="53590"/>
                  </a:lnTo>
                  <a:lnTo>
                    <a:pt x="11615" y="44073"/>
                  </a:lnTo>
                  <a:lnTo>
                    <a:pt x="0" y="26751"/>
                  </a:lnTo>
                  <a:lnTo>
                    <a:pt x="6064" y="20322"/>
                  </a:lnTo>
                  <a:lnTo>
                    <a:pt x="21441" y="13178"/>
                  </a:lnTo>
                  <a:lnTo>
                    <a:pt x="43030" y="7828"/>
                  </a:lnTo>
                  <a:lnTo>
                    <a:pt x="75180" y="2816"/>
                  </a:lnTo>
                  <a:lnTo>
                    <a:pt x="119624" y="0"/>
                  </a:lnTo>
                  <a:lnTo>
                    <a:pt x="178098" y="1240"/>
                  </a:lnTo>
                  <a:lnTo>
                    <a:pt x="252334" y="8396"/>
                  </a:lnTo>
                  <a:lnTo>
                    <a:pt x="305453" y="16931"/>
                  </a:lnTo>
                  <a:lnTo>
                    <a:pt x="357714" y="27286"/>
                  </a:lnTo>
                  <a:lnTo>
                    <a:pt x="409088" y="39185"/>
                  </a:lnTo>
                  <a:lnTo>
                    <a:pt x="459547" y="52351"/>
                  </a:lnTo>
                  <a:lnTo>
                    <a:pt x="509062" y="66507"/>
                  </a:lnTo>
                  <a:lnTo>
                    <a:pt x="557607" y="81374"/>
                  </a:lnTo>
                  <a:lnTo>
                    <a:pt x="605152" y="96676"/>
                  </a:lnTo>
                  <a:lnTo>
                    <a:pt x="651669" y="112137"/>
                  </a:lnTo>
                  <a:lnTo>
                    <a:pt x="741510" y="142421"/>
                  </a:lnTo>
                  <a:lnTo>
                    <a:pt x="784777" y="156691"/>
                  </a:lnTo>
                  <a:lnTo>
                    <a:pt x="826904" y="170009"/>
                  </a:lnTo>
                  <a:lnTo>
                    <a:pt x="876275" y="185091"/>
                  </a:lnTo>
                  <a:lnTo>
                    <a:pt x="924088" y="198392"/>
                  </a:lnTo>
                  <a:lnTo>
                    <a:pt x="970152" y="209729"/>
                  </a:lnTo>
                  <a:lnTo>
                    <a:pt x="1014272" y="218923"/>
                  </a:lnTo>
                  <a:lnTo>
                    <a:pt x="1056256" y="225793"/>
                  </a:lnTo>
                  <a:lnTo>
                    <a:pt x="1104987" y="230683"/>
                  </a:lnTo>
                  <a:lnTo>
                    <a:pt x="1149237" y="232286"/>
                  </a:lnTo>
                  <a:lnTo>
                    <a:pt x="1188522" y="231208"/>
                  </a:lnTo>
                  <a:lnTo>
                    <a:pt x="1222354" y="228055"/>
                  </a:lnTo>
                  <a:lnTo>
                    <a:pt x="1194112" y="237264"/>
                  </a:lnTo>
                  <a:lnTo>
                    <a:pt x="1157926" y="244424"/>
                  </a:lnTo>
                  <a:lnTo>
                    <a:pt x="1114115" y="248619"/>
                  </a:lnTo>
                  <a:lnTo>
                    <a:pt x="1063000" y="248932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02741" y="5116747"/>
              <a:ext cx="78587" cy="78542"/>
            </a:xfrm>
            <a:prstGeom prst="rect">
              <a:avLst/>
            </a:prstGeom>
          </p:spPr>
        </p:pic>
        <p:pic>
          <p:nvPicPr>
            <p:cNvPr id="31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00791" y="4935095"/>
              <a:ext cx="87209" cy="77878"/>
            </a:xfrm>
            <a:prstGeom prst="rect">
              <a:avLst/>
            </a:prstGeom>
          </p:spPr>
        </p:pic>
        <p:sp>
          <p:nvSpPr>
            <p:cNvPr id="32" name="object 30"/>
            <p:cNvSpPr/>
            <p:nvPr/>
          </p:nvSpPr>
          <p:spPr>
            <a:xfrm>
              <a:off x="16804971" y="4713063"/>
              <a:ext cx="1121410" cy="551815"/>
            </a:xfrm>
            <a:custGeom>
              <a:avLst/>
              <a:gdLst/>
              <a:ahLst/>
              <a:cxnLst/>
              <a:rect l="l" t="t" r="r" b="b"/>
              <a:pathLst>
                <a:path w="1121409" h="551814">
                  <a:moveTo>
                    <a:pt x="143086" y="551536"/>
                  </a:moveTo>
                  <a:lnTo>
                    <a:pt x="78133" y="549617"/>
                  </a:lnTo>
                  <a:lnTo>
                    <a:pt x="0" y="162959"/>
                  </a:lnTo>
                  <a:lnTo>
                    <a:pt x="4888" y="155822"/>
                  </a:lnTo>
                  <a:lnTo>
                    <a:pt x="47043" y="137883"/>
                  </a:lnTo>
                  <a:lnTo>
                    <a:pt x="126930" y="116284"/>
                  </a:lnTo>
                  <a:lnTo>
                    <a:pt x="178981" y="104572"/>
                  </a:lnTo>
                  <a:lnTo>
                    <a:pt x="238017" y="92497"/>
                  </a:lnTo>
                  <a:lnTo>
                    <a:pt x="303221" y="80243"/>
                  </a:lnTo>
                  <a:lnTo>
                    <a:pt x="373775" y="67993"/>
                  </a:lnTo>
                  <a:lnTo>
                    <a:pt x="448866" y="55932"/>
                  </a:lnTo>
                  <a:lnTo>
                    <a:pt x="527675" y="44243"/>
                  </a:lnTo>
                  <a:lnTo>
                    <a:pt x="606616" y="33479"/>
                  </a:lnTo>
                  <a:lnTo>
                    <a:pt x="682090" y="24110"/>
                  </a:lnTo>
                  <a:lnTo>
                    <a:pt x="753261" y="16189"/>
                  </a:lnTo>
                  <a:lnTo>
                    <a:pt x="819295" y="9766"/>
                  </a:lnTo>
                  <a:lnTo>
                    <a:pt x="879357" y="4892"/>
                  </a:lnTo>
                  <a:lnTo>
                    <a:pt x="932611" y="1619"/>
                  </a:lnTo>
                  <a:lnTo>
                    <a:pt x="978224" y="0"/>
                  </a:lnTo>
                  <a:lnTo>
                    <a:pt x="1015359" y="84"/>
                  </a:lnTo>
                  <a:lnTo>
                    <a:pt x="1043183" y="1923"/>
                  </a:lnTo>
                  <a:lnTo>
                    <a:pt x="1060860" y="5569"/>
                  </a:lnTo>
                  <a:lnTo>
                    <a:pt x="1067555" y="11073"/>
                  </a:lnTo>
                  <a:lnTo>
                    <a:pt x="1121334" y="388566"/>
                  </a:lnTo>
                  <a:lnTo>
                    <a:pt x="1116446" y="395712"/>
                  </a:lnTo>
                  <a:lnTo>
                    <a:pt x="1074288" y="413662"/>
                  </a:lnTo>
                  <a:lnTo>
                    <a:pt x="994399" y="435266"/>
                  </a:lnTo>
                  <a:lnTo>
                    <a:pt x="942346" y="446979"/>
                  </a:lnTo>
                  <a:lnTo>
                    <a:pt x="883308" y="459054"/>
                  </a:lnTo>
                  <a:lnTo>
                    <a:pt x="818104" y="471308"/>
                  </a:lnTo>
                  <a:lnTo>
                    <a:pt x="747548" y="483557"/>
                  </a:lnTo>
                  <a:lnTo>
                    <a:pt x="672457" y="495618"/>
                  </a:lnTo>
                  <a:lnTo>
                    <a:pt x="593647" y="507306"/>
                  </a:lnTo>
                  <a:lnTo>
                    <a:pt x="514705" y="518067"/>
                  </a:lnTo>
                  <a:lnTo>
                    <a:pt x="439230" y="527432"/>
                  </a:lnTo>
                  <a:lnTo>
                    <a:pt x="368056" y="535351"/>
                  </a:lnTo>
                  <a:lnTo>
                    <a:pt x="302019" y="541772"/>
                  </a:lnTo>
                  <a:lnTo>
                    <a:pt x="241955" y="546644"/>
                  </a:lnTo>
                  <a:lnTo>
                    <a:pt x="188699" y="549916"/>
                  </a:lnTo>
                  <a:lnTo>
                    <a:pt x="143086" y="551536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16381575" y="4534767"/>
              <a:ext cx="1906905" cy="587375"/>
            </a:xfrm>
            <a:custGeom>
              <a:avLst/>
              <a:gdLst/>
              <a:ahLst/>
              <a:cxnLst/>
              <a:rect l="l" t="t" r="r" b="b"/>
              <a:pathLst>
                <a:path w="1906905" h="587375">
                  <a:moveTo>
                    <a:pt x="1002983" y="586923"/>
                  </a:moveTo>
                  <a:lnTo>
                    <a:pt x="0" y="430244"/>
                  </a:lnTo>
                  <a:lnTo>
                    <a:pt x="919379" y="0"/>
                  </a:lnTo>
                  <a:lnTo>
                    <a:pt x="1906424" y="139667"/>
                  </a:lnTo>
                  <a:lnTo>
                    <a:pt x="1906424" y="179860"/>
                  </a:lnTo>
                  <a:lnTo>
                    <a:pt x="1002983" y="586923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17392032" y="4800346"/>
              <a:ext cx="837565" cy="160020"/>
            </a:xfrm>
            <a:custGeom>
              <a:avLst/>
              <a:gdLst/>
              <a:ahLst/>
              <a:cxnLst/>
              <a:rect l="l" t="t" r="r" b="b"/>
              <a:pathLst>
                <a:path w="837565" h="160020">
                  <a:moveTo>
                    <a:pt x="837462" y="159998"/>
                  </a:moveTo>
                  <a:lnTo>
                    <a:pt x="790741" y="140203"/>
                  </a:lnTo>
                  <a:lnTo>
                    <a:pt x="728854" y="122910"/>
                  </a:lnTo>
                  <a:lnTo>
                    <a:pt x="653498" y="111868"/>
                  </a:lnTo>
                  <a:lnTo>
                    <a:pt x="611862" y="108619"/>
                  </a:lnTo>
                  <a:lnTo>
                    <a:pt x="568018" y="106687"/>
                  </a:lnTo>
                  <a:lnTo>
                    <a:pt x="522371" y="105443"/>
                  </a:lnTo>
                  <a:lnTo>
                    <a:pt x="425252" y="104234"/>
                  </a:lnTo>
                  <a:lnTo>
                    <a:pt x="374292" y="103067"/>
                  </a:lnTo>
                  <a:lnTo>
                    <a:pt x="322073" y="100725"/>
                  </a:lnTo>
                  <a:lnTo>
                    <a:pt x="268851" y="96606"/>
                  </a:lnTo>
                  <a:lnTo>
                    <a:pt x="214882" y="90108"/>
                  </a:lnTo>
                  <a:lnTo>
                    <a:pt x="160421" y="80632"/>
                  </a:lnTo>
                  <a:lnTo>
                    <a:pt x="100038" y="64946"/>
                  </a:lnTo>
                  <a:lnTo>
                    <a:pt x="56995" y="49141"/>
                  </a:lnTo>
                  <a:lnTo>
                    <a:pt x="11125" y="23729"/>
                  </a:lnTo>
                  <a:lnTo>
                    <a:pt x="0" y="9713"/>
                  </a:lnTo>
                  <a:lnTo>
                    <a:pt x="1615" y="5862"/>
                  </a:lnTo>
                  <a:lnTo>
                    <a:pt x="5781" y="3062"/>
                  </a:lnTo>
                  <a:lnTo>
                    <a:pt x="11158" y="897"/>
                  </a:lnTo>
                  <a:lnTo>
                    <a:pt x="18261" y="0"/>
                  </a:lnTo>
                  <a:lnTo>
                    <a:pt x="28172" y="1076"/>
                  </a:lnTo>
                  <a:lnTo>
                    <a:pt x="41976" y="4835"/>
                  </a:lnTo>
                  <a:lnTo>
                    <a:pt x="61652" y="11310"/>
                  </a:lnTo>
                  <a:lnTo>
                    <a:pt x="88801" y="20786"/>
                  </a:lnTo>
                  <a:lnTo>
                    <a:pt x="126434" y="32276"/>
                  </a:lnTo>
                  <a:lnTo>
                    <a:pt x="177562" y="44792"/>
                  </a:lnTo>
                  <a:lnTo>
                    <a:pt x="224483" y="53243"/>
                  </a:lnTo>
                  <a:lnTo>
                    <a:pt x="272715" y="59503"/>
                  </a:lnTo>
                  <a:lnTo>
                    <a:pt x="321858" y="64074"/>
                  </a:lnTo>
                  <a:lnTo>
                    <a:pt x="371511" y="67458"/>
                  </a:lnTo>
                  <a:lnTo>
                    <a:pt x="421272" y="70156"/>
                  </a:lnTo>
                  <a:lnTo>
                    <a:pt x="470741" y="72672"/>
                  </a:lnTo>
                  <a:lnTo>
                    <a:pt x="519518" y="75507"/>
                  </a:lnTo>
                  <a:lnTo>
                    <a:pt x="567201" y="79163"/>
                  </a:lnTo>
                  <a:lnTo>
                    <a:pt x="613634" y="83961"/>
                  </a:lnTo>
                  <a:lnTo>
                    <a:pt x="658182" y="90479"/>
                  </a:lnTo>
                  <a:lnTo>
                    <a:pt x="699959" y="98811"/>
                  </a:lnTo>
                  <a:lnTo>
                    <a:pt x="738083" y="109055"/>
                  </a:lnTo>
                  <a:lnTo>
                    <a:pt x="798926" y="134124"/>
                  </a:lnTo>
                  <a:lnTo>
                    <a:pt x="820997" y="147305"/>
                  </a:lnTo>
                  <a:lnTo>
                    <a:pt x="837462" y="159998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18185562" y="4920528"/>
              <a:ext cx="54610" cy="55880"/>
            </a:xfrm>
            <a:custGeom>
              <a:avLst/>
              <a:gdLst/>
              <a:ahLst/>
              <a:cxnLst/>
              <a:rect l="l" t="t" r="r" b="b"/>
              <a:pathLst>
                <a:path w="54609" h="55879">
                  <a:moveTo>
                    <a:pt x="25588" y="55830"/>
                  </a:moveTo>
                  <a:lnTo>
                    <a:pt x="15150" y="52731"/>
                  </a:lnTo>
                  <a:lnTo>
                    <a:pt x="6865" y="46010"/>
                  </a:lnTo>
                  <a:lnTo>
                    <a:pt x="1545" y="36637"/>
                  </a:lnTo>
                  <a:lnTo>
                    <a:pt x="0" y="25588"/>
                  </a:lnTo>
                  <a:lnTo>
                    <a:pt x="2729" y="14908"/>
                  </a:lnTo>
                  <a:lnTo>
                    <a:pt x="9025" y="6539"/>
                  </a:lnTo>
                  <a:lnTo>
                    <a:pt x="17964" y="1298"/>
                  </a:lnTo>
                  <a:lnTo>
                    <a:pt x="28622" y="0"/>
                  </a:lnTo>
                  <a:lnTo>
                    <a:pt x="39040" y="3113"/>
                  </a:lnTo>
                  <a:lnTo>
                    <a:pt x="47322" y="9844"/>
                  </a:lnTo>
                  <a:lnTo>
                    <a:pt x="52639" y="19220"/>
                  </a:lnTo>
                  <a:lnTo>
                    <a:pt x="54164" y="30265"/>
                  </a:lnTo>
                  <a:lnTo>
                    <a:pt x="51461" y="40941"/>
                  </a:lnTo>
                  <a:lnTo>
                    <a:pt x="45179" y="49310"/>
                  </a:lnTo>
                  <a:lnTo>
                    <a:pt x="36246" y="54548"/>
                  </a:lnTo>
                  <a:lnTo>
                    <a:pt x="25588" y="55830"/>
                  </a:lnTo>
                  <a:close/>
                </a:path>
              </a:pathLst>
            </a:custGeom>
            <a:solidFill>
              <a:srgbClr val="DF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9761" y="5832648"/>
              <a:ext cx="76990" cy="237981"/>
            </a:xfrm>
            <a:prstGeom prst="rect">
              <a:avLst/>
            </a:prstGeom>
          </p:spPr>
        </p:pic>
        <p:sp>
          <p:nvSpPr>
            <p:cNvPr id="37" name="object 35"/>
            <p:cNvSpPr/>
            <p:nvPr/>
          </p:nvSpPr>
          <p:spPr>
            <a:xfrm>
              <a:off x="17505092" y="6710226"/>
              <a:ext cx="782955" cy="530860"/>
            </a:xfrm>
            <a:custGeom>
              <a:avLst/>
              <a:gdLst/>
              <a:ahLst/>
              <a:cxnLst/>
              <a:rect l="l" t="t" r="r" b="b"/>
              <a:pathLst>
                <a:path w="782955" h="530859">
                  <a:moveTo>
                    <a:pt x="722311" y="530642"/>
                  </a:moveTo>
                  <a:lnTo>
                    <a:pt x="663433" y="521167"/>
                  </a:lnTo>
                  <a:lnTo>
                    <a:pt x="617173" y="509305"/>
                  </a:lnTo>
                  <a:lnTo>
                    <a:pt x="561718" y="493249"/>
                  </a:lnTo>
                  <a:lnTo>
                    <a:pt x="498579" y="473412"/>
                  </a:lnTo>
                  <a:lnTo>
                    <a:pt x="429268" y="450210"/>
                  </a:lnTo>
                  <a:lnTo>
                    <a:pt x="355299" y="424058"/>
                  </a:lnTo>
                  <a:lnTo>
                    <a:pt x="281761" y="396714"/>
                  </a:lnTo>
                  <a:lnTo>
                    <a:pt x="213688" y="370091"/>
                  </a:lnTo>
                  <a:lnTo>
                    <a:pt x="152508" y="344842"/>
                  </a:lnTo>
                  <a:lnTo>
                    <a:pt x="99650" y="321619"/>
                  </a:lnTo>
                  <a:lnTo>
                    <a:pt x="56541" y="301072"/>
                  </a:lnTo>
                  <a:lnTo>
                    <a:pt x="5288" y="270618"/>
                  </a:lnTo>
                  <a:lnTo>
                    <a:pt x="0" y="262014"/>
                  </a:lnTo>
                  <a:lnTo>
                    <a:pt x="93988" y="3214"/>
                  </a:lnTo>
                  <a:lnTo>
                    <a:pt x="103563" y="0"/>
                  </a:lnTo>
                  <a:lnTo>
                    <a:pt x="126876" y="2227"/>
                  </a:lnTo>
                  <a:lnTo>
                    <a:pt x="208668" y="21347"/>
                  </a:lnTo>
                  <a:lnTo>
                    <a:pt x="264119" y="37408"/>
                  </a:lnTo>
                  <a:lnTo>
                    <a:pt x="327256" y="57249"/>
                  </a:lnTo>
                  <a:lnTo>
                    <a:pt x="396566" y="80453"/>
                  </a:lnTo>
                  <a:lnTo>
                    <a:pt x="470535" y="106606"/>
                  </a:lnTo>
                  <a:lnTo>
                    <a:pt x="544073" y="133947"/>
                  </a:lnTo>
                  <a:lnTo>
                    <a:pt x="612145" y="160566"/>
                  </a:lnTo>
                  <a:lnTo>
                    <a:pt x="673323" y="185814"/>
                  </a:lnTo>
                  <a:lnTo>
                    <a:pt x="726180" y="209037"/>
                  </a:lnTo>
                  <a:lnTo>
                    <a:pt x="769288" y="229584"/>
                  </a:lnTo>
                  <a:lnTo>
                    <a:pt x="782908" y="236929"/>
                  </a:lnTo>
                  <a:lnTo>
                    <a:pt x="782908" y="386914"/>
                  </a:lnTo>
                  <a:lnTo>
                    <a:pt x="731905" y="527426"/>
                  </a:lnTo>
                  <a:lnTo>
                    <a:pt x="722311" y="530642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17365223" y="6283512"/>
              <a:ext cx="923290" cy="814069"/>
            </a:xfrm>
            <a:custGeom>
              <a:avLst/>
              <a:gdLst/>
              <a:ahLst/>
              <a:cxnLst/>
              <a:rect l="l" t="t" r="r" b="b"/>
              <a:pathLst>
                <a:path w="923290" h="814070">
                  <a:moveTo>
                    <a:pt x="922776" y="813822"/>
                  </a:moveTo>
                  <a:lnTo>
                    <a:pt x="0" y="470889"/>
                  </a:lnTo>
                  <a:lnTo>
                    <a:pt x="417689" y="0"/>
                  </a:lnTo>
                  <a:lnTo>
                    <a:pt x="922776" y="181923"/>
                  </a:lnTo>
                  <a:lnTo>
                    <a:pt x="922776" y="813822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17386565" y="6031069"/>
              <a:ext cx="629285" cy="652145"/>
            </a:xfrm>
            <a:custGeom>
              <a:avLst/>
              <a:gdLst/>
              <a:ahLst/>
              <a:cxnLst/>
              <a:rect l="l" t="t" r="r" b="b"/>
              <a:pathLst>
                <a:path w="629284" h="652145">
                  <a:moveTo>
                    <a:pt x="623915" y="651953"/>
                  </a:moveTo>
                  <a:lnTo>
                    <a:pt x="588513" y="627731"/>
                  </a:lnTo>
                  <a:lnTo>
                    <a:pt x="558109" y="584933"/>
                  </a:lnTo>
                  <a:lnTo>
                    <a:pt x="532849" y="551656"/>
                  </a:lnTo>
                  <a:lnTo>
                    <a:pt x="496602" y="509096"/>
                  </a:lnTo>
                  <a:lnTo>
                    <a:pt x="461457" y="472684"/>
                  </a:lnTo>
                  <a:lnTo>
                    <a:pt x="423820" y="437343"/>
                  </a:lnTo>
                  <a:lnTo>
                    <a:pt x="384347" y="402889"/>
                  </a:lnTo>
                  <a:lnTo>
                    <a:pt x="343696" y="369137"/>
                  </a:lnTo>
                  <a:lnTo>
                    <a:pt x="302526" y="335905"/>
                  </a:lnTo>
                  <a:lnTo>
                    <a:pt x="261492" y="303007"/>
                  </a:lnTo>
                  <a:lnTo>
                    <a:pt x="221254" y="270260"/>
                  </a:lnTo>
                  <a:lnTo>
                    <a:pt x="182468" y="237479"/>
                  </a:lnTo>
                  <a:lnTo>
                    <a:pt x="145468" y="204511"/>
                  </a:lnTo>
                  <a:lnTo>
                    <a:pt x="111146" y="171228"/>
                  </a:lnTo>
                  <a:lnTo>
                    <a:pt x="80342" y="138103"/>
                  </a:lnTo>
                  <a:lnTo>
                    <a:pt x="53895" y="105607"/>
                  </a:lnTo>
                  <a:lnTo>
                    <a:pt x="17094" y="46230"/>
                  </a:lnTo>
                  <a:lnTo>
                    <a:pt x="0" y="0"/>
                  </a:lnTo>
                  <a:lnTo>
                    <a:pt x="12203" y="21844"/>
                  </a:lnTo>
                  <a:lnTo>
                    <a:pt x="27909" y="46068"/>
                  </a:lnTo>
                  <a:lnTo>
                    <a:pt x="70406" y="99414"/>
                  </a:lnTo>
                  <a:lnTo>
                    <a:pt x="97684" y="127378"/>
                  </a:lnTo>
                  <a:lnTo>
                    <a:pt x="128431" y="155728"/>
                  </a:lnTo>
                  <a:lnTo>
                    <a:pt x="162282" y="184394"/>
                  </a:lnTo>
                  <a:lnTo>
                    <a:pt x="198874" y="213302"/>
                  </a:lnTo>
                  <a:lnTo>
                    <a:pt x="233012" y="239428"/>
                  </a:lnTo>
                  <a:lnTo>
                    <a:pt x="268886" y="266088"/>
                  </a:lnTo>
                  <a:lnTo>
                    <a:pt x="306081" y="293535"/>
                  </a:lnTo>
                  <a:lnTo>
                    <a:pt x="344180" y="322023"/>
                  </a:lnTo>
                  <a:lnTo>
                    <a:pt x="382765" y="351802"/>
                  </a:lnTo>
                  <a:lnTo>
                    <a:pt x="421420" y="383125"/>
                  </a:lnTo>
                  <a:lnTo>
                    <a:pt x="459729" y="416245"/>
                  </a:lnTo>
                  <a:lnTo>
                    <a:pt x="497273" y="451414"/>
                  </a:lnTo>
                  <a:lnTo>
                    <a:pt x="533637" y="488885"/>
                  </a:lnTo>
                  <a:lnTo>
                    <a:pt x="575897" y="539933"/>
                  </a:lnTo>
                  <a:lnTo>
                    <a:pt x="603138" y="580285"/>
                  </a:lnTo>
                  <a:lnTo>
                    <a:pt x="626844" y="630635"/>
                  </a:lnTo>
                  <a:lnTo>
                    <a:pt x="629000" y="643109"/>
                  </a:lnTo>
                  <a:lnTo>
                    <a:pt x="627706" y="649637"/>
                  </a:lnTo>
                  <a:lnTo>
                    <a:pt x="623915" y="651953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17364958" y="6022109"/>
              <a:ext cx="57785" cy="59690"/>
            </a:xfrm>
            <a:custGeom>
              <a:avLst/>
              <a:gdLst/>
              <a:ahLst/>
              <a:cxnLst/>
              <a:rect l="l" t="t" r="r" b="b"/>
              <a:pathLst>
                <a:path w="57784" h="59689">
                  <a:moveTo>
                    <a:pt x="30952" y="59301"/>
                  </a:moveTo>
                  <a:lnTo>
                    <a:pt x="19999" y="58260"/>
                  </a:lnTo>
                  <a:lnTo>
                    <a:pt x="10008" y="52742"/>
                  </a:lnTo>
                  <a:lnTo>
                    <a:pt x="2953" y="43594"/>
                  </a:lnTo>
                  <a:lnTo>
                    <a:pt x="0" y="32657"/>
                  </a:lnTo>
                  <a:lnTo>
                    <a:pt x="1243" y="21280"/>
                  </a:lnTo>
                  <a:lnTo>
                    <a:pt x="6776" y="10814"/>
                  </a:lnTo>
                  <a:lnTo>
                    <a:pt x="15770" y="3303"/>
                  </a:lnTo>
                  <a:lnTo>
                    <a:pt x="26396" y="0"/>
                  </a:lnTo>
                  <a:lnTo>
                    <a:pt x="37355" y="1039"/>
                  </a:lnTo>
                  <a:lnTo>
                    <a:pt x="47346" y="6557"/>
                  </a:lnTo>
                  <a:lnTo>
                    <a:pt x="54386" y="15705"/>
                  </a:lnTo>
                  <a:lnTo>
                    <a:pt x="57336" y="26643"/>
                  </a:lnTo>
                  <a:lnTo>
                    <a:pt x="56087" y="38024"/>
                  </a:lnTo>
                  <a:lnTo>
                    <a:pt x="50532" y="48497"/>
                  </a:lnTo>
                  <a:lnTo>
                    <a:pt x="41565" y="56001"/>
                  </a:lnTo>
                  <a:lnTo>
                    <a:pt x="30952" y="59301"/>
                  </a:lnTo>
                  <a:close/>
                </a:path>
              </a:pathLst>
            </a:custGeom>
            <a:solidFill>
              <a:srgbClr val="DF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3221369" y="6669706"/>
              <a:ext cx="59055" cy="140970"/>
            </a:xfrm>
            <a:custGeom>
              <a:avLst/>
              <a:gdLst/>
              <a:ahLst/>
              <a:cxnLst/>
              <a:rect l="l" t="t" r="r" b="b"/>
              <a:pathLst>
                <a:path w="59055" h="140970">
                  <a:moveTo>
                    <a:pt x="55186" y="11643"/>
                  </a:moveTo>
                  <a:lnTo>
                    <a:pt x="26658" y="11643"/>
                  </a:lnTo>
                  <a:lnTo>
                    <a:pt x="35989" y="10086"/>
                  </a:lnTo>
                  <a:lnTo>
                    <a:pt x="44487" y="6123"/>
                  </a:lnTo>
                  <a:lnTo>
                    <a:pt x="51830" y="0"/>
                  </a:lnTo>
                  <a:lnTo>
                    <a:pt x="52600" y="1854"/>
                  </a:lnTo>
                  <a:lnTo>
                    <a:pt x="52927" y="2834"/>
                  </a:lnTo>
                  <a:lnTo>
                    <a:pt x="54210" y="7418"/>
                  </a:lnTo>
                  <a:lnTo>
                    <a:pt x="55186" y="11643"/>
                  </a:lnTo>
                  <a:close/>
                </a:path>
                <a:path w="59055" h="140970">
                  <a:moveTo>
                    <a:pt x="0" y="140689"/>
                  </a:moveTo>
                  <a:lnTo>
                    <a:pt x="2753" y="132782"/>
                  </a:lnTo>
                  <a:lnTo>
                    <a:pt x="11549" y="112028"/>
                  </a:lnTo>
                  <a:lnTo>
                    <a:pt x="15987" y="101729"/>
                  </a:lnTo>
                  <a:lnTo>
                    <a:pt x="20452" y="90652"/>
                  </a:lnTo>
                  <a:lnTo>
                    <a:pt x="24468" y="79062"/>
                  </a:lnTo>
                  <a:lnTo>
                    <a:pt x="28487" y="55892"/>
                  </a:lnTo>
                  <a:lnTo>
                    <a:pt x="25819" y="35535"/>
                  </a:lnTo>
                  <a:lnTo>
                    <a:pt x="20651" y="20109"/>
                  </a:lnTo>
                  <a:lnTo>
                    <a:pt x="17148" y="11643"/>
                  </a:lnTo>
                  <a:lnTo>
                    <a:pt x="16814" y="10543"/>
                  </a:lnTo>
                  <a:lnTo>
                    <a:pt x="26658" y="11643"/>
                  </a:lnTo>
                  <a:lnTo>
                    <a:pt x="55186" y="11643"/>
                  </a:lnTo>
                  <a:lnTo>
                    <a:pt x="56114" y="15655"/>
                  </a:lnTo>
                  <a:lnTo>
                    <a:pt x="57950" y="27066"/>
                  </a:lnTo>
                  <a:lnTo>
                    <a:pt x="59029" y="41169"/>
                  </a:lnTo>
                  <a:lnTo>
                    <a:pt x="58295" y="56858"/>
                  </a:lnTo>
                  <a:lnTo>
                    <a:pt x="41935" y="96650"/>
                  </a:lnTo>
                  <a:lnTo>
                    <a:pt x="19172" y="120976"/>
                  </a:lnTo>
                  <a:lnTo>
                    <a:pt x="4900" y="135079"/>
                  </a:lnTo>
                  <a:lnTo>
                    <a:pt x="0" y="140689"/>
                  </a:lnTo>
                  <a:close/>
                </a:path>
              </a:pathLst>
            </a:custGeom>
            <a:solidFill>
              <a:srgbClr val="E3A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12443970" y="6638193"/>
              <a:ext cx="617855" cy="314325"/>
            </a:xfrm>
            <a:custGeom>
              <a:avLst/>
              <a:gdLst/>
              <a:ahLst/>
              <a:cxnLst/>
              <a:rect l="l" t="t" r="r" b="b"/>
              <a:pathLst>
                <a:path w="617855" h="314325">
                  <a:moveTo>
                    <a:pt x="76437" y="314286"/>
                  </a:moveTo>
                  <a:lnTo>
                    <a:pt x="46112" y="313642"/>
                  </a:lnTo>
                  <a:lnTo>
                    <a:pt x="34654" y="309182"/>
                  </a:lnTo>
                  <a:lnTo>
                    <a:pt x="0" y="103017"/>
                  </a:lnTo>
                  <a:lnTo>
                    <a:pt x="9367" y="95059"/>
                  </a:lnTo>
                  <a:lnTo>
                    <a:pt x="82599" y="72159"/>
                  </a:lnTo>
                  <a:lnTo>
                    <a:pt x="140982" y="58598"/>
                  </a:lnTo>
                  <a:lnTo>
                    <a:pt x="210221" y="44551"/>
                  </a:lnTo>
                  <a:lnTo>
                    <a:pt x="287576" y="30707"/>
                  </a:lnTo>
                  <a:lnTo>
                    <a:pt x="365208" y="18524"/>
                  </a:lnTo>
                  <a:lnTo>
                    <a:pt x="435239" y="9181"/>
                  </a:lnTo>
                  <a:lnTo>
                    <a:pt x="494852" y="2925"/>
                  </a:lnTo>
                  <a:lnTo>
                    <a:pt x="541228" y="0"/>
                  </a:lnTo>
                  <a:lnTo>
                    <a:pt x="571552" y="649"/>
                  </a:lnTo>
                  <a:lnTo>
                    <a:pt x="583006" y="5119"/>
                  </a:lnTo>
                  <a:lnTo>
                    <a:pt x="617649" y="211284"/>
                  </a:lnTo>
                  <a:lnTo>
                    <a:pt x="608286" y="219241"/>
                  </a:lnTo>
                  <a:lnTo>
                    <a:pt x="535059" y="242134"/>
                  </a:lnTo>
                  <a:lnTo>
                    <a:pt x="476678" y="255693"/>
                  </a:lnTo>
                  <a:lnTo>
                    <a:pt x="407439" y="269742"/>
                  </a:lnTo>
                  <a:lnTo>
                    <a:pt x="330084" y="283594"/>
                  </a:lnTo>
                  <a:lnTo>
                    <a:pt x="252452" y="295768"/>
                  </a:lnTo>
                  <a:lnTo>
                    <a:pt x="182423" y="305105"/>
                  </a:lnTo>
                  <a:lnTo>
                    <a:pt x="122813" y="311359"/>
                  </a:lnTo>
                  <a:lnTo>
                    <a:pt x="76437" y="314286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12251303" y="6735030"/>
              <a:ext cx="949960" cy="560705"/>
            </a:xfrm>
            <a:custGeom>
              <a:avLst/>
              <a:gdLst/>
              <a:ahLst/>
              <a:cxnLst/>
              <a:rect l="l" t="t" r="r" b="b"/>
              <a:pathLst>
                <a:path w="949959" h="560704">
                  <a:moveTo>
                    <a:pt x="257659" y="560425"/>
                  </a:moveTo>
                  <a:lnTo>
                    <a:pt x="0" y="151804"/>
                  </a:lnTo>
                  <a:lnTo>
                    <a:pt x="949600" y="0"/>
                  </a:lnTo>
                  <a:lnTo>
                    <a:pt x="849533" y="467308"/>
                  </a:lnTo>
                  <a:lnTo>
                    <a:pt x="257659" y="560425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12805559" y="6787046"/>
              <a:ext cx="424815" cy="246379"/>
            </a:xfrm>
            <a:custGeom>
              <a:avLst/>
              <a:gdLst/>
              <a:ahLst/>
              <a:cxnLst/>
              <a:rect l="l" t="t" r="r" b="b"/>
              <a:pathLst>
                <a:path w="424815" h="246379">
                  <a:moveTo>
                    <a:pt x="17712" y="246017"/>
                  </a:moveTo>
                  <a:lnTo>
                    <a:pt x="12625" y="245853"/>
                  </a:lnTo>
                  <a:lnTo>
                    <a:pt x="3477" y="242693"/>
                  </a:lnTo>
                  <a:lnTo>
                    <a:pt x="0" y="240278"/>
                  </a:lnTo>
                  <a:lnTo>
                    <a:pt x="5145" y="227904"/>
                  </a:lnTo>
                  <a:lnTo>
                    <a:pt x="42740" y="183453"/>
                  </a:lnTo>
                  <a:lnTo>
                    <a:pt x="116064" y="138999"/>
                  </a:lnTo>
                  <a:lnTo>
                    <a:pt x="161345" y="120799"/>
                  </a:lnTo>
                  <a:lnTo>
                    <a:pt x="206333" y="106194"/>
                  </a:lnTo>
                  <a:lnTo>
                    <a:pt x="249743" y="93491"/>
                  </a:lnTo>
                  <a:lnTo>
                    <a:pt x="290295" y="80998"/>
                  </a:lnTo>
                  <a:lnTo>
                    <a:pt x="336216" y="64129"/>
                  </a:lnTo>
                  <a:lnTo>
                    <a:pt x="374855" y="44400"/>
                  </a:lnTo>
                  <a:lnTo>
                    <a:pt x="415489" y="10722"/>
                  </a:lnTo>
                  <a:lnTo>
                    <a:pt x="424504" y="0"/>
                  </a:lnTo>
                  <a:lnTo>
                    <a:pt x="418977" y="12045"/>
                  </a:lnTo>
                  <a:lnTo>
                    <a:pt x="383875" y="53381"/>
                  </a:lnTo>
                  <a:lnTo>
                    <a:pt x="344856" y="79462"/>
                  </a:lnTo>
                  <a:lnTo>
                    <a:pt x="297646" y="101782"/>
                  </a:lnTo>
                  <a:lnTo>
                    <a:pt x="246015" y="121313"/>
                  </a:lnTo>
                  <a:lnTo>
                    <a:pt x="192496" y="140306"/>
                  </a:lnTo>
                  <a:lnTo>
                    <a:pt x="139998" y="161286"/>
                  </a:lnTo>
                  <a:lnTo>
                    <a:pt x="91432" y="186781"/>
                  </a:lnTo>
                  <a:lnTo>
                    <a:pt x="66641" y="203968"/>
                  </a:lnTo>
                  <a:lnTo>
                    <a:pt x="49041" y="218322"/>
                  </a:lnTo>
                  <a:lnTo>
                    <a:pt x="36684" y="229559"/>
                  </a:lnTo>
                  <a:lnTo>
                    <a:pt x="17712" y="246017"/>
                  </a:lnTo>
                  <a:close/>
                </a:path>
              </a:pathLst>
            </a:custGeom>
            <a:solidFill>
              <a:srgbClr val="F1B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13207499" y="6777158"/>
              <a:ext cx="33655" cy="43180"/>
            </a:xfrm>
            <a:custGeom>
              <a:avLst/>
              <a:gdLst/>
              <a:ahLst/>
              <a:cxnLst/>
              <a:rect l="l" t="t" r="r" b="b"/>
              <a:pathLst>
                <a:path w="33655" h="43179">
                  <a:moveTo>
                    <a:pt x="19114" y="42762"/>
                  </a:moveTo>
                  <a:lnTo>
                    <a:pt x="12673" y="40189"/>
                  </a:lnTo>
                  <a:lnTo>
                    <a:pt x="6816" y="34862"/>
                  </a:lnTo>
                  <a:lnTo>
                    <a:pt x="2283" y="27265"/>
                  </a:lnTo>
                  <a:lnTo>
                    <a:pt x="0" y="18729"/>
                  </a:lnTo>
                  <a:lnTo>
                    <a:pt x="290" y="10884"/>
                  </a:lnTo>
                  <a:lnTo>
                    <a:pt x="2971" y="4579"/>
                  </a:lnTo>
                  <a:lnTo>
                    <a:pt x="7861" y="662"/>
                  </a:lnTo>
                  <a:lnTo>
                    <a:pt x="14146" y="0"/>
                  </a:lnTo>
                  <a:lnTo>
                    <a:pt x="20588" y="2573"/>
                  </a:lnTo>
                  <a:lnTo>
                    <a:pt x="26448" y="7899"/>
                  </a:lnTo>
                  <a:lnTo>
                    <a:pt x="30987" y="15497"/>
                  </a:lnTo>
                  <a:lnTo>
                    <a:pt x="33271" y="24037"/>
                  </a:lnTo>
                  <a:lnTo>
                    <a:pt x="32980" y="31890"/>
                  </a:lnTo>
                  <a:lnTo>
                    <a:pt x="30295" y="38197"/>
                  </a:lnTo>
                  <a:lnTo>
                    <a:pt x="25398" y="42100"/>
                  </a:lnTo>
                  <a:lnTo>
                    <a:pt x="19114" y="42762"/>
                  </a:lnTo>
                  <a:close/>
                </a:path>
              </a:pathLst>
            </a:custGeom>
            <a:solidFill>
              <a:srgbClr val="DF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13594545" y="7933680"/>
              <a:ext cx="840740" cy="1769745"/>
            </a:xfrm>
            <a:custGeom>
              <a:avLst/>
              <a:gdLst/>
              <a:ahLst/>
              <a:cxnLst/>
              <a:rect l="l" t="t" r="r" b="b"/>
              <a:pathLst>
                <a:path w="840740" h="1769745">
                  <a:moveTo>
                    <a:pt x="724484" y="1769205"/>
                  </a:moveTo>
                  <a:lnTo>
                    <a:pt x="324541" y="1769205"/>
                  </a:lnTo>
                  <a:lnTo>
                    <a:pt x="326091" y="1744995"/>
                  </a:lnTo>
                  <a:lnTo>
                    <a:pt x="329441" y="1705316"/>
                  </a:lnTo>
                  <a:lnTo>
                    <a:pt x="334210" y="1653824"/>
                  </a:lnTo>
                  <a:lnTo>
                    <a:pt x="340017" y="1594178"/>
                  </a:lnTo>
                  <a:lnTo>
                    <a:pt x="346478" y="1530037"/>
                  </a:lnTo>
                  <a:lnTo>
                    <a:pt x="353212" y="1465058"/>
                  </a:lnTo>
                  <a:lnTo>
                    <a:pt x="359837" y="1402899"/>
                  </a:lnTo>
                  <a:lnTo>
                    <a:pt x="365972" y="1347219"/>
                  </a:lnTo>
                  <a:lnTo>
                    <a:pt x="371233" y="1301676"/>
                  </a:lnTo>
                  <a:lnTo>
                    <a:pt x="382424" y="1221478"/>
                  </a:lnTo>
                  <a:lnTo>
                    <a:pt x="389493" y="1172985"/>
                  </a:lnTo>
                  <a:lnTo>
                    <a:pt x="394802" y="1124358"/>
                  </a:lnTo>
                  <a:lnTo>
                    <a:pt x="396710" y="1075508"/>
                  </a:lnTo>
                  <a:lnTo>
                    <a:pt x="395450" y="1036558"/>
                  </a:lnTo>
                  <a:lnTo>
                    <a:pt x="389828" y="997981"/>
                  </a:lnTo>
                  <a:lnTo>
                    <a:pt x="376291" y="962384"/>
                  </a:lnTo>
                  <a:lnTo>
                    <a:pt x="351285" y="932369"/>
                  </a:lnTo>
                  <a:lnTo>
                    <a:pt x="323912" y="908080"/>
                  </a:lnTo>
                  <a:lnTo>
                    <a:pt x="297464" y="881361"/>
                  </a:lnTo>
                  <a:lnTo>
                    <a:pt x="272641" y="853103"/>
                  </a:lnTo>
                  <a:lnTo>
                    <a:pt x="238504" y="809285"/>
                  </a:lnTo>
                  <a:lnTo>
                    <a:pt x="225876" y="795091"/>
                  </a:lnTo>
                  <a:lnTo>
                    <a:pt x="212357" y="781737"/>
                  </a:lnTo>
                  <a:lnTo>
                    <a:pt x="198045" y="769345"/>
                  </a:lnTo>
                  <a:lnTo>
                    <a:pt x="166953" y="742826"/>
                  </a:lnTo>
                  <a:lnTo>
                    <a:pt x="136596" y="714776"/>
                  </a:lnTo>
                  <a:lnTo>
                    <a:pt x="106793" y="685931"/>
                  </a:lnTo>
                  <a:lnTo>
                    <a:pt x="77360" y="657031"/>
                  </a:lnTo>
                  <a:lnTo>
                    <a:pt x="52177" y="637021"/>
                  </a:lnTo>
                  <a:lnTo>
                    <a:pt x="24656" y="616458"/>
                  </a:lnTo>
                  <a:lnTo>
                    <a:pt x="4147" y="593010"/>
                  </a:lnTo>
                  <a:lnTo>
                    <a:pt x="0" y="564346"/>
                  </a:lnTo>
                  <a:lnTo>
                    <a:pt x="21198" y="537567"/>
                  </a:lnTo>
                  <a:lnTo>
                    <a:pt x="58157" y="534839"/>
                  </a:lnTo>
                  <a:lnTo>
                    <a:pt x="99015" y="546492"/>
                  </a:lnTo>
                  <a:lnTo>
                    <a:pt x="131910" y="562854"/>
                  </a:lnTo>
                  <a:lnTo>
                    <a:pt x="156286" y="580401"/>
                  </a:lnTo>
                  <a:lnTo>
                    <a:pt x="179131" y="599752"/>
                  </a:lnTo>
                  <a:lnTo>
                    <a:pt x="201836" y="618600"/>
                  </a:lnTo>
                  <a:lnTo>
                    <a:pt x="225793" y="634639"/>
                  </a:lnTo>
                  <a:lnTo>
                    <a:pt x="247766" y="644610"/>
                  </a:lnTo>
                  <a:lnTo>
                    <a:pt x="273726" y="651516"/>
                  </a:lnTo>
                  <a:lnTo>
                    <a:pt x="299729" y="651865"/>
                  </a:lnTo>
                  <a:lnTo>
                    <a:pt x="321834" y="642161"/>
                  </a:lnTo>
                  <a:lnTo>
                    <a:pt x="337521" y="601382"/>
                  </a:lnTo>
                  <a:lnTo>
                    <a:pt x="339547" y="554829"/>
                  </a:lnTo>
                  <a:lnTo>
                    <a:pt x="339976" y="518641"/>
                  </a:lnTo>
                  <a:lnTo>
                    <a:pt x="337203" y="482262"/>
                  </a:lnTo>
                  <a:lnTo>
                    <a:pt x="332936" y="445932"/>
                  </a:lnTo>
                  <a:lnTo>
                    <a:pt x="328882" y="409895"/>
                  </a:lnTo>
                  <a:lnTo>
                    <a:pt x="323779" y="358611"/>
                  </a:lnTo>
                  <a:lnTo>
                    <a:pt x="318193" y="307821"/>
                  </a:lnTo>
                  <a:lnTo>
                    <a:pt x="312070" y="257247"/>
                  </a:lnTo>
                  <a:lnTo>
                    <a:pt x="305356" y="206614"/>
                  </a:lnTo>
                  <a:lnTo>
                    <a:pt x="297996" y="155644"/>
                  </a:lnTo>
                  <a:lnTo>
                    <a:pt x="293899" y="131749"/>
                  </a:lnTo>
                  <a:lnTo>
                    <a:pt x="291549" y="105139"/>
                  </a:lnTo>
                  <a:lnTo>
                    <a:pt x="296516" y="81470"/>
                  </a:lnTo>
                  <a:lnTo>
                    <a:pt x="314367" y="66399"/>
                  </a:lnTo>
                  <a:lnTo>
                    <a:pt x="345433" y="67994"/>
                  </a:lnTo>
                  <a:lnTo>
                    <a:pt x="364906" y="90444"/>
                  </a:lnTo>
                  <a:lnTo>
                    <a:pt x="375986" y="121538"/>
                  </a:lnTo>
                  <a:lnTo>
                    <a:pt x="381868" y="149066"/>
                  </a:lnTo>
                  <a:lnTo>
                    <a:pt x="401286" y="246729"/>
                  </a:lnTo>
                  <a:lnTo>
                    <a:pt x="407853" y="279072"/>
                  </a:lnTo>
                  <a:lnTo>
                    <a:pt x="411849" y="300931"/>
                  </a:lnTo>
                  <a:lnTo>
                    <a:pt x="415337" y="322866"/>
                  </a:lnTo>
                  <a:lnTo>
                    <a:pt x="419085" y="344758"/>
                  </a:lnTo>
                  <a:lnTo>
                    <a:pt x="430075" y="390139"/>
                  </a:lnTo>
                  <a:lnTo>
                    <a:pt x="451602" y="437730"/>
                  </a:lnTo>
                  <a:lnTo>
                    <a:pt x="461652" y="446983"/>
                  </a:lnTo>
                  <a:lnTo>
                    <a:pt x="471387" y="444382"/>
                  </a:lnTo>
                  <a:lnTo>
                    <a:pt x="477819" y="420372"/>
                  </a:lnTo>
                  <a:lnTo>
                    <a:pt x="478251" y="383029"/>
                  </a:lnTo>
                  <a:lnTo>
                    <a:pt x="474561" y="321222"/>
                  </a:lnTo>
                  <a:lnTo>
                    <a:pt x="474561" y="215264"/>
                  </a:lnTo>
                  <a:lnTo>
                    <a:pt x="474391" y="188564"/>
                  </a:lnTo>
                  <a:lnTo>
                    <a:pt x="474106" y="161857"/>
                  </a:lnTo>
                  <a:lnTo>
                    <a:pt x="474039" y="135146"/>
                  </a:lnTo>
                  <a:lnTo>
                    <a:pt x="474526" y="108432"/>
                  </a:lnTo>
                  <a:lnTo>
                    <a:pt x="474398" y="86966"/>
                  </a:lnTo>
                  <a:lnTo>
                    <a:pt x="474098" y="64866"/>
                  </a:lnTo>
                  <a:lnTo>
                    <a:pt x="475774" y="43045"/>
                  </a:lnTo>
                  <a:lnTo>
                    <a:pt x="481573" y="22418"/>
                  </a:lnTo>
                  <a:lnTo>
                    <a:pt x="497854" y="4421"/>
                  </a:lnTo>
                  <a:lnTo>
                    <a:pt x="520185" y="0"/>
                  </a:lnTo>
                  <a:lnTo>
                    <a:pt x="541328" y="8668"/>
                  </a:lnTo>
                  <a:lnTo>
                    <a:pt x="554045" y="29941"/>
                  </a:lnTo>
                  <a:lnTo>
                    <a:pt x="558828" y="59819"/>
                  </a:lnTo>
                  <a:lnTo>
                    <a:pt x="560934" y="90041"/>
                  </a:lnTo>
                  <a:lnTo>
                    <a:pt x="561769" y="120555"/>
                  </a:lnTo>
                  <a:lnTo>
                    <a:pt x="562738" y="151305"/>
                  </a:lnTo>
                  <a:lnTo>
                    <a:pt x="567798" y="263616"/>
                  </a:lnTo>
                  <a:lnTo>
                    <a:pt x="571009" y="328963"/>
                  </a:lnTo>
                  <a:lnTo>
                    <a:pt x="573846" y="372970"/>
                  </a:lnTo>
                  <a:lnTo>
                    <a:pt x="577698" y="411425"/>
                  </a:lnTo>
                  <a:lnTo>
                    <a:pt x="584091" y="447939"/>
                  </a:lnTo>
                  <a:lnTo>
                    <a:pt x="585829" y="453817"/>
                  </a:lnTo>
                  <a:lnTo>
                    <a:pt x="589143" y="456033"/>
                  </a:lnTo>
                  <a:lnTo>
                    <a:pt x="594103" y="456541"/>
                  </a:lnTo>
                  <a:lnTo>
                    <a:pt x="597533" y="452238"/>
                  </a:lnTo>
                  <a:lnTo>
                    <a:pt x="599746" y="446145"/>
                  </a:lnTo>
                  <a:lnTo>
                    <a:pt x="601057" y="441280"/>
                  </a:lnTo>
                  <a:lnTo>
                    <a:pt x="603172" y="429211"/>
                  </a:lnTo>
                  <a:lnTo>
                    <a:pt x="609625" y="383465"/>
                  </a:lnTo>
                  <a:lnTo>
                    <a:pt x="612830" y="364304"/>
                  </a:lnTo>
                  <a:lnTo>
                    <a:pt x="617201" y="333231"/>
                  </a:lnTo>
                  <a:lnTo>
                    <a:pt x="618999" y="301802"/>
                  </a:lnTo>
                  <a:lnTo>
                    <a:pt x="619945" y="270283"/>
                  </a:lnTo>
                  <a:lnTo>
                    <a:pt x="621756" y="238940"/>
                  </a:lnTo>
                  <a:lnTo>
                    <a:pt x="623851" y="217728"/>
                  </a:lnTo>
                  <a:lnTo>
                    <a:pt x="626092" y="196532"/>
                  </a:lnTo>
                  <a:lnTo>
                    <a:pt x="628265" y="175326"/>
                  </a:lnTo>
                  <a:lnTo>
                    <a:pt x="630157" y="154081"/>
                  </a:lnTo>
                  <a:lnTo>
                    <a:pt x="631225" y="136936"/>
                  </a:lnTo>
                  <a:lnTo>
                    <a:pt x="632821" y="117467"/>
                  </a:lnTo>
                  <a:lnTo>
                    <a:pt x="650031" y="73314"/>
                  </a:lnTo>
                  <a:lnTo>
                    <a:pt x="671480" y="64032"/>
                  </a:lnTo>
                  <a:lnTo>
                    <a:pt x="684310" y="65140"/>
                  </a:lnTo>
                  <a:lnTo>
                    <a:pt x="704236" y="84742"/>
                  </a:lnTo>
                  <a:lnTo>
                    <a:pt x="711576" y="121069"/>
                  </a:lnTo>
                  <a:lnTo>
                    <a:pt x="711893" y="160895"/>
                  </a:lnTo>
                  <a:lnTo>
                    <a:pt x="710750" y="190994"/>
                  </a:lnTo>
                  <a:lnTo>
                    <a:pt x="710044" y="216429"/>
                  </a:lnTo>
                  <a:lnTo>
                    <a:pt x="707014" y="266581"/>
                  </a:lnTo>
                  <a:lnTo>
                    <a:pt x="706328" y="292508"/>
                  </a:lnTo>
                  <a:lnTo>
                    <a:pt x="706328" y="396191"/>
                  </a:lnTo>
                  <a:lnTo>
                    <a:pt x="704799" y="419040"/>
                  </a:lnTo>
                  <a:lnTo>
                    <a:pt x="702184" y="443503"/>
                  </a:lnTo>
                  <a:lnTo>
                    <a:pt x="701440" y="467740"/>
                  </a:lnTo>
                  <a:lnTo>
                    <a:pt x="705523" y="489914"/>
                  </a:lnTo>
                  <a:lnTo>
                    <a:pt x="712562" y="503293"/>
                  </a:lnTo>
                  <a:lnTo>
                    <a:pt x="718623" y="503819"/>
                  </a:lnTo>
                  <a:lnTo>
                    <a:pt x="724041" y="494946"/>
                  </a:lnTo>
                  <a:lnTo>
                    <a:pt x="741881" y="438415"/>
                  </a:lnTo>
                  <a:lnTo>
                    <a:pt x="752686" y="396168"/>
                  </a:lnTo>
                  <a:lnTo>
                    <a:pt x="766571" y="303574"/>
                  </a:lnTo>
                  <a:lnTo>
                    <a:pt x="772067" y="272646"/>
                  </a:lnTo>
                  <a:lnTo>
                    <a:pt x="777103" y="243623"/>
                  </a:lnTo>
                  <a:lnTo>
                    <a:pt x="781024" y="229265"/>
                  </a:lnTo>
                  <a:lnTo>
                    <a:pt x="787574" y="216489"/>
                  </a:lnTo>
                  <a:lnTo>
                    <a:pt x="803522" y="204175"/>
                  </a:lnTo>
                  <a:lnTo>
                    <a:pt x="819127" y="206733"/>
                  </a:lnTo>
                  <a:lnTo>
                    <a:pt x="831741" y="219385"/>
                  </a:lnTo>
                  <a:lnTo>
                    <a:pt x="838716" y="237354"/>
                  </a:lnTo>
                  <a:lnTo>
                    <a:pt x="840286" y="257195"/>
                  </a:lnTo>
                  <a:lnTo>
                    <a:pt x="839317" y="277113"/>
                  </a:lnTo>
                  <a:lnTo>
                    <a:pt x="837509" y="297030"/>
                  </a:lnTo>
                  <a:lnTo>
                    <a:pt x="835466" y="340944"/>
                  </a:lnTo>
                  <a:lnTo>
                    <a:pt x="832806" y="365038"/>
                  </a:lnTo>
                  <a:lnTo>
                    <a:pt x="829709" y="389103"/>
                  </a:lnTo>
                  <a:lnTo>
                    <a:pt x="827305" y="413090"/>
                  </a:lnTo>
                  <a:lnTo>
                    <a:pt x="819914" y="465390"/>
                  </a:lnTo>
                  <a:lnTo>
                    <a:pt x="809137" y="517147"/>
                  </a:lnTo>
                  <a:lnTo>
                    <a:pt x="801894" y="547030"/>
                  </a:lnTo>
                  <a:lnTo>
                    <a:pt x="798711" y="561967"/>
                  </a:lnTo>
                  <a:lnTo>
                    <a:pt x="796979" y="577246"/>
                  </a:lnTo>
                  <a:lnTo>
                    <a:pt x="797210" y="599732"/>
                  </a:lnTo>
                  <a:lnTo>
                    <a:pt x="798620" y="621601"/>
                  </a:lnTo>
                  <a:lnTo>
                    <a:pt x="799209" y="643402"/>
                  </a:lnTo>
                  <a:lnTo>
                    <a:pt x="796979" y="665685"/>
                  </a:lnTo>
                  <a:lnTo>
                    <a:pt x="789364" y="711813"/>
                  </a:lnTo>
                  <a:lnTo>
                    <a:pt x="781265" y="762147"/>
                  </a:lnTo>
                  <a:lnTo>
                    <a:pt x="770527" y="813550"/>
                  </a:lnTo>
                  <a:lnTo>
                    <a:pt x="754993" y="862883"/>
                  </a:lnTo>
                  <a:lnTo>
                    <a:pt x="732507" y="907007"/>
                  </a:lnTo>
                  <a:lnTo>
                    <a:pt x="700914" y="942784"/>
                  </a:lnTo>
                  <a:lnTo>
                    <a:pt x="672974" y="980215"/>
                  </a:lnTo>
                  <a:lnTo>
                    <a:pt x="663413" y="1024329"/>
                  </a:lnTo>
                  <a:lnTo>
                    <a:pt x="664531" y="1071556"/>
                  </a:lnTo>
                  <a:lnTo>
                    <a:pt x="668628" y="1118322"/>
                  </a:lnTo>
                  <a:lnTo>
                    <a:pt x="670934" y="1149590"/>
                  </a:lnTo>
                  <a:lnTo>
                    <a:pt x="673422" y="1180844"/>
                  </a:lnTo>
                  <a:lnTo>
                    <a:pt x="675767" y="1212103"/>
                  </a:lnTo>
                  <a:lnTo>
                    <a:pt x="679305" y="1271600"/>
                  </a:lnTo>
                  <a:lnTo>
                    <a:pt x="682345" y="1317624"/>
                  </a:lnTo>
                  <a:lnTo>
                    <a:pt x="686500" y="1376809"/>
                  </a:lnTo>
                  <a:lnTo>
                    <a:pt x="691504" y="1444506"/>
                  </a:lnTo>
                  <a:lnTo>
                    <a:pt x="697092" y="1516069"/>
                  </a:lnTo>
                  <a:lnTo>
                    <a:pt x="702999" y="1586850"/>
                  </a:lnTo>
                  <a:lnTo>
                    <a:pt x="708957" y="1652201"/>
                  </a:lnTo>
                  <a:lnTo>
                    <a:pt x="714701" y="1707476"/>
                  </a:lnTo>
                  <a:lnTo>
                    <a:pt x="719965" y="1748026"/>
                  </a:lnTo>
                  <a:lnTo>
                    <a:pt x="724484" y="1769205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13928923" y="9092181"/>
              <a:ext cx="394335" cy="110489"/>
            </a:xfrm>
            <a:custGeom>
              <a:avLst/>
              <a:gdLst/>
              <a:ahLst/>
              <a:cxnLst/>
              <a:rect l="l" t="t" r="r" b="b"/>
              <a:pathLst>
                <a:path w="394334" h="110490">
                  <a:moveTo>
                    <a:pt x="394143" y="110447"/>
                  </a:moveTo>
                  <a:lnTo>
                    <a:pt x="0" y="110447"/>
                  </a:lnTo>
                  <a:lnTo>
                    <a:pt x="25086" y="0"/>
                  </a:lnTo>
                  <a:lnTo>
                    <a:pt x="369056" y="0"/>
                  </a:lnTo>
                  <a:lnTo>
                    <a:pt x="394143" y="110447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13807468" y="9202629"/>
              <a:ext cx="663575" cy="770890"/>
            </a:xfrm>
            <a:custGeom>
              <a:avLst/>
              <a:gdLst/>
              <a:ahLst/>
              <a:cxnLst/>
              <a:rect l="l" t="t" r="r" b="b"/>
              <a:pathLst>
                <a:path w="663575" h="770890">
                  <a:moveTo>
                    <a:pt x="663307" y="770847"/>
                  </a:moveTo>
                  <a:lnTo>
                    <a:pt x="0" y="770847"/>
                  </a:lnTo>
                  <a:lnTo>
                    <a:pt x="71234" y="0"/>
                  </a:lnTo>
                  <a:lnTo>
                    <a:pt x="578350" y="0"/>
                  </a:lnTo>
                  <a:lnTo>
                    <a:pt x="663307" y="770847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11446844" y="7386143"/>
              <a:ext cx="866775" cy="1781175"/>
            </a:xfrm>
            <a:custGeom>
              <a:avLst/>
              <a:gdLst/>
              <a:ahLst/>
              <a:cxnLst/>
              <a:rect l="l" t="t" r="r" b="b"/>
              <a:pathLst>
                <a:path w="866775" h="1781175">
                  <a:moveTo>
                    <a:pt x="603612" y="1780680"/>
                  </a:moveTo>
                  <a:lnTo>
                    <a:pt x="205571" y="1741749"/>
                  </a:lnTo>
                  <a:lnTo>
                    <a:pt x="209467" y="1717801"/>
                  </a:lnTo>
                  <a:lnTo>
                    <a:pt x="216663" y="1678632"/>
                  </a:lnTo>
                  <a:lnTo>
                    <a:pt x="226425" y="1627846"/>
                  </a:lnTo>
                  <a:lnTo>
                    <a:pt x="238014" y="1569046"/>
                  </a:lnTo>
                  <a:lnTo>
                    <a:pt x="250696" y="1505836"/>
                  </a:lnTo>
                  <a:lnTo>
                    <a:pt x="263732" y="1441820"/>
                  </a:lnTo>
                  <a:lnTo>
                    <a:pt x="276387" y="1380600"/>
                  </a:lnTo>
                  <a:lnTo>
                    <a:pt x="287923" y="1325782"/>
                  </a:lnTo>
                  <a:lnTo>
                    <a:pt x="297604" y="1280968"/>
                  </a:lnTo>
                  <a:lnTo>
                    <a:pt x="316553" y="1202252"/>
                  </a:lnTo>
                  <a:lnTo>
                    <a:pt x="328310" y="1154681"/>
                  </a:lnTo>
                  <a:lnTo>
                    <a:pt x="338334" y="1106806"/>
                  </a:lnTo>
                  <a:lnTo>
                    <a:pt x="344996" y="1058385"/>
                  </a:lnTo>
                  <a:lnTo>
                    <a:pt x="347538" y="1019480"/>
                  </a:lnTo>
                  <a:lnTo>
                    <a:pt x="345706" y="980534"/>
                  </a:lnTo>
                  <a:lnTo>
                    <a:pt x="335707" y="943790"/>
                  </a:lnTo>
                  <a:lnTo>
                    <a:pt x="313748" y="911491"/>
                  </a:lnTo>
                  <a:lnTo>
                    <a:pt x="288874" y="884640"/>
                  </a:lnTo>
                  <a:lnTo>
                    <a:pt x="265156" y="855474"/>
                  </a:lnTo>
                  <a:lnTo>
                    <a:pt x="243205" y="824943"/>
                  </a:lnTo>
                  <a:lnTo>
                    <a:pt x="213500" y="778027"/>
                  </a:lnTo>
                  <a:lnTo>
                    <a:pt x="202310" y="762668"/>
                  </a:lnTo>
                  <a:lnTo>
                    <a:pt x="190157" y="748055"/>
                  </a:lnTo>
                  <a:lnTo>
                    <a:pt x="177136" y="734320"/>
                  </a:lnTo>
                  <a:lnTo>
                    <a:pt x="148771" y="704890"/>
                  </a:lnTo>
                  <a:lnTo>
                    <a:pt x="121288" y="674007"/>
                  </a:lnTo>
                  <a:lnTo>
                    <a:pt x="94440" y="642391"/>
                  </a:lnTo>
                  <a:lnTo>
                    <a:pt x="67979" y="610763"/>
                  </a:lnTo>
                  <a:lnTo>
                    <a:pt x="44849" y="588405"/>
                  </a:lnTo>
                  <a:lnTo>
                    <a:pt x="19458" y="565265"/>
                  </a:lnTo>
                  <a:lnTo>
                    <a:pt x="1332" y="539936"/>
                  </a:lnTo>
                  <a:lnTo>
                    <a:pt x="0" y="511011"/>
                  </a:lnTo>
                  <a:lnTo>
                    <a:pt x="23706" y="486426"/>
                  </a:lnTo>
                  <a:lnTo>
                    <a:pt x="100277" y="502877"/>
                  </a:lnTo>
                  <a:lnTo>
                    <a:pt x="153972" y="542210"/>
                  </a:lnTo>
                  <a:lnTo>
                    <a:pt x="174828" y="563695"/>
                  </a:lnTo>
                  <a:lnTo>
                    <a:pt x="195593" y="584659"/>
                  </a:lnTo>
                  <a:lnTo>
                    <a:pt x="217870" y="602949"/>
                  </a:lnTo>
                  <a:lnTo>
                    <a:pt x="238768" y="615014"/>
                  </a:lnTo>
                  <a:lnTo>
                    <a:pt x="263929" y="624410"/>
                  </a:lnTo>
                  <a:lnTo>
                    <a:pt x="289770" y="627283"/>
                  </a:lnTo>
                  <a:lnTo>
                    <a:pt x="312710" y="619779"/>
                  </a:lnTo>
                  <a:lnTo>
                    <a:pt x="332314" y="580734"/>
                  </a:lnTo>
                  <a:lnTo>
                    <a:pt x="338870" y="534605"/>
                  </a:lnTo>
                  <a:lnTo>
                    <a:pt x="343606" y="462137"/>
                  </a:lnTo>
                  <a:lnTo>
                    <a:pt x="342905" y="425571"/>
                  </a:lnTo>
                  <a:lnTo>
                    <a:pt x="342382" y="389320"/>
                  </a:lnTo>
                  <a:lnTo>
                    <a:pt x="342296" y="337778"/>
                  </a:lnTo>
                  <a:lnTo>
                    <a:pt x="341685" y="286684"/>
                  </a:lnTo>
                  <a:lnTo>
                    <a:pt x="340520" y="235755"/>
                  </a:lnTo>
                  <a:lnTo>
                    <a:pt x="338774" y="184708"/>
                  </a:lnTo>
                  <a:lnTo>
                    <a:pt x="336420" y="133261"/>
                  </a:lnTo>
                  <a:lnTo>
                    <a:pt x="334672" y="109084"/>
                  </a:lnTo>
                  <a:lnTo>
                    <a:pt x="334928" y="82364"/>
                  </a:lnTo>
                  <a:lnTo>
                    <a:pt x="342177" y="59283"/>
                  </a:lnTo>
                  <a:lnTo>
                    <a:pt x="361413" y="46023"/>
                  </a:lnTo>
                  <a:lnTo>
                    <a:pt x="392172" y="50643"/>
                  </a:lnTo>
                  <a:lnTo>
                    <a:pt x="409368" y="74890"/>
                  </a:lnTo>
                  <a:lnTo>
                    <a:pt x="417365" y="106924"/>
                  </a:lnTo>
                  <a:lnTo>
                    <a:pt x="420525" y="134906"/>
                  </a:lnTo>
                  <a:lnTo>
                    <a:pt x="430334" y="233985"/>
                  </a:lnTo>
                  <a:lnTo>
                    <a:pt x="433733" y="266813"/>
                  </a:lnTo>
                  <a:lnTo>
                    <a:pt x="435570" y="288952"/>
                  </a:lnTo>
                  <a:lnTo>
                    <a:pt x="436904" y="311126"/>
                  </a:lnTo>
                  <a:lnTo>
                    <a:pt x="438505" y="333283"/>
                  </a:lnTo>
                  <a:lnTo>
                    <a:pt x="445005" y="379510"/>
                  </a:lnTo>
                  <a:lnTo>
                    <a:pt x="461801" y="428965"/>
                  </a:lnTo>
                  <a:lnTo>
                    <a:pt x="470909" y="439154"/>
                  </a:lnTo>
                  <a:lnTo>
                    <a:pt x="480861" y="437511"/>
                  </a:lnTo>
                  <a:lnTo>
                    <a:pt x="489594" y="414238"/>
                  </a:lnTo>
                  <a:lnTo>
                    <a:pt x="493659" y="377113"/>
                  </a:lnTo>
                  <a:lnTo>
                    <a:pt x="496007" y="315237"/>
                  </a:lnTo>
                  <a:lnTo>
                    <a:pt x="506345" y="209793"/>
                  </a:lnTo>
                  <a:lnTo>
                    <a:pt x="508776" y="183204"/>
                  </a:lnTo>
                  <a:lnTo>
                    <a:pt x="511091" y="156597"/>
                  </a:lnTo>
                  <a:lnTo>
                    <a:pt x="513621" y="130014"/>
                  </a:lnTo>
                  <a:lnTo>
                    <a:pt x="516695" y="103497"/>
                  </a:lnTo>
                  <a:lnTo>
                    <a:pt x="518662" y="82100"/>
                  </a:lnTo>
                  <a:lnTo>
                    <a:pt x="520522" y="60072"/>
                  </a:lnTo>
                  <a:lnTo>
                    <a:pt x="524325" y="38519"/>
                  </a:lnTo>
                  <a:lnTo>
                    <a:pt x="532120" y="18545"/>
                  </a:lnTo>
                  <a:lnTo>
                    <a:pt x="550077" y="2227"/>
                  </a:lnTo>
                  <a:lnTo>
                    <a:pt x="572730" y="0"/>
                  </a:lnTo>
                  <a:lnTo>
                    <a:pt x="592922" y="10681"/>
                  </a:lnTo>
                  <a:lnTo>
                    <a:pt x="603495" y="33089"/>
                  </a:lnTo>
                  <a:lnTo>
                    <a:pt x="605344" y="63304"/>
                  </a:lnTo>
                  <a:lnTo>
                    <a:pt x="604496" y="93587"/>
                  </a:lnTo>
                  <a:lnTo>
                    <a:pt x="602357" y="124032"/>
                  </a:lnTo>
                  <a:lnTo>
                    <a:pt x="600333" y="154733"/>
                  </a:lnTo>
                  <a:lnTo>
                    <a:pt x="594417" y="267007"/>
                  </a:lnTo>
                  <a:lnTo>
                    <a:pt x="591240" y="332350"/>
                  </a:lnTo>
                  <a:lnTo>
                    <a:pt x="589762" y="376421"/>
                  </a:lnTo>
                  <a:lnTo>
                    <a:pt x="589711" y="392981"/>
                  </a:lnTo>
                  <a:lnTo>
                    <a:pt x="589858" y="415072"/>
                  </a:lnTo>
                  <a:lnTo>
                    <a:pt x="590438" y="435841"/>
                  </a:lnTo>
                  <a:lnTo>
                    <a:pt x="591687" y="448439"/>
                  </a:lnTo>
                  <a:lnTo>
                    <a:pt x="592655" y="452043"/>
                  </a:lnTo>
                  <a:lnTo>
                    <a:pt x="593834" y="458049"/>
                  </a:lnTo>
                  <a:lnTo>
                    <a:pt x="596914" y="460592"/>
                  </a:lnTo>
                  <a:lnTo>
                    <a:pt x="601789" y="461570"/>
                  </a:lnTo>
                  <a:lnTo>
                    <a:pt x="605622" y="457619"/>
                  </a:lnTo>
                  <a:lnTo>
                    <a:pt x="608427" y="451773"/>
                  </a:lnTo>
                  <a:lnTo>
                    <a:pt x="610216" y="447063"/>
                  </a:lnTo>
                  <a:lnTo>
                    <a:pt x="613489" y="435252"/>
                  </a:lnTo>
                  <a:lnTo>
                    <a:pt x="624354" y="390345"/>
                  </a:lnTo>
                  <a:lnTo>
                    <a:pt x="629399" y="371581"/>
                  </a:lnTo>
                  <a:lnTo>
                    <a:pt x="636791" y="341090"/>
                  </a:lnTo>
                  <a:lnTo>
                    <a:pt x="641651" y="309995"/>
                  </a:lnTo>
                  <a:lnTo>
                    <a:pt x="645670" y="278725"/>
                  </a:lnTo>
                  <a:lnTo>
                    <a:pt x="650542" y="247709"/>
                  </a:lnTo>
                  <a:lnTo>
                    <a:pt x="654680" y="226787"/>
                  </a:lnTo>
                  <a:lnTo>
                    <a:pt x="658971" y="205905"/>
                  </a:lnTo>
                  <a:lnTo>
                    <a:pt x="663198" y="185017"/>
                  </a:lnTo>
                  <a:lnTo>
                    <a:pt x="667146" y="164075"/>
                  </a:lnTo>
                  <a:lnTo>
                    <a:pt x="669882" y="147105"/>
                  </a:lnTo>
                  <a:lnTo>
                    <a:pt x="673371" y="127877"/>
                  </a:lnTo>
                  <a:lnTo>
                    <a:pt x="694796" y="85597"/>
                  </a:lnTo>
                  <a:lnTo>
                    <a:pt x="717057" y="78452"/>
                  </a:lnTo>
                  <a:lnTo>
                    <a:pt x="729723" y="80801"/>
                  </a:lnTo>
                  <a:lnTo>
                    <a:pt x="747642" y="102259"/>
                  </a:lnTo>
                  <a:lnTo>
                    <a:pt x="751410" y="139132"/>
                  </a:lnTo>
                  <a:lnTo>
                    <a:pt x="747846" y="178802"/>
                  </a:lnTo>
                  <a:lnTo>
                    <a:pt x="743771" y="208650"/>
                  </a:lnTo>
                  <a:lnTo>
                    <a:pt x="740585" y="233896"/>
                  </a:lnTo>
                  <a:lnTo>
                    <a:pt x="732684" y="283496"/>
                  </a:lnTo>
                  <a:lnTo>
                    <a:pt x="729478" y="309208"/>
                  </a:lnTo>
                  <a:lnTo>
                    <a:pt x="719373" y="412424"/>
                  </a:lnTo>
                  <a:lnTo>
                    <a:pt x="715619" y="435012"/>
                  </a:lnTo>
                  <a:lnTo>
                    <a:pt x="710625" y="459109"/>
                  </a:lnTo>
                  <a:lnTo>
                    <a:pt x="707516" y="483170"/>
                  </a:lnTo>
                  <a:lnTo>
                    <a:pt x="709420" y="505646"/>
                  </a:lnTo>
                  <a:lnTo>
                    <a:pt x="715121" y="519647"/>
                  </a:lnTo>
                  <a:lnTo>
                    <a:pt x="721104" y="520755"/>
                  </a:lnTo>
                  <a:lnTo>
                    <a:pt x="727366" y="512442"/>
                  </a:lnTo>
                  <a:lnTo>
                    <a:pt x="750628" y="457914"/>
                  </a:lnTo>
                  <a:lnTo>
                    <a:pt x="765509" y="416938"/>
                  </a:lnTo>
                  <a:lnTo>
                    <a:pt x="788347" y="326108"/>
                  </a:lnTo>
                  <a:lnTo>
                    <a:pt x="796827" y="295865"/>
                  </a:lnTo>
                  <a:lnTo>
                    <a:pt x="804665" y="267472"/>
                  </a:lnTo>
                  <a:lnTo>
                    <a:pt x="809970" y="253567"/>
                  </a:lnTo>
                  <a:lnTo>
                    <a:pt x="817737" y="241493"/>
                  </a:lnTo>
                  <a:lnTo>
                    <a:pt x="834810" y="230794"/>
                  </a:lnTo>
                  <a:lnTo>
                    <a:pt x="850090" y="234861"/>
                  </a:lnTo>
                  <a:lnTo>
                    <a:pt x="861410" y="248688"/>
                  </a:lnTo>
                  <a:lnTo>
                    <a:pt x="866604" y="267268"/>
                  </a:lnTo>
                  <a:lnTo>
                    <a:pt x="866234" y="287153"/>
                  </a:lnTo>
                  <a:lnTo>
                    <a:pt x="863334" y="306872"/>
                  </a:lnTo>
                  <a:lnTo>
                    <a:pt x="859597" y="326508"/>
                  </a:lnTo>
                  <a:lnTo>
                    <a:pt x="853274" y="370012"/>
                  </a:lnTo>
                  <a:lnTo>
                    <a:pt x="848273" y="393742"/>
                  </a:lnTo>
                  <a:lnTo>
                    <a:pt x="842842" y="417395"/>
                  </a:lnTo>
                  <a:lnTo>
                    <a:pt x="838110" y="441033"/>
                  </a:lnTo>
                  <a:lnTo>
                    <a:pt x="825658" y="492362"/>
                  </a:lnTo>
                  <a:lnTo>
                    <a:pt x="809907" y="542815"/>
                  </a:lnTo>
                  <a:lnTo>
                    <a:pt x="799773" y="571865"/>
                  </a:lnTo>
                  <a:lnTo>
                    <a:pt x="795156" y="586422"/>
                  </a:lnTo>
                  <a:lnTo>
                    <a:pt x="791950" y="601456"/>
                  </a:lnTo>
                  <a:lnTo>
                    <a:pt x="789971" y="623856"/>
                  </a:lnTo>
                  <a:lnTo>
                    <a:pt x="789236" y="645753"/>
                  </a:lnTo>
                  <a:lnTo>
                    <a:pt x="787702" y="667505"/>
                  </a:lnTo>
                  <a:lnTo>
                    <a:pt x="783327" y="689464"/>
                  </a:lnTo>
                  <a:lnTo>
                    <a:pt x="771244" y="734629"/>
                  </a:lnTo>
                  <a:lnTo>
                    <a:pt x="758272" y="783937"/>
                  </a:lnTo>
                  <a:lnTo>
                    <a:pt x="742570" y="834052"/>
                  </a:lnTo>
                  <a:lnTo>
                    <a:pt x="722297" y="881639"/>
                  </a:lnTo>
                  <a:lnTo>
                    <a:pt x="695615" y="923360"/>
                  </a:lnTo>
                  <a:lnTo>
                    <a:pt x="660682" y="955880"/>
                  </a:lnTo>
                  <a:lnTo>
                    <a:pt x="629229" y="990423"/>
                  </a:lnTo>
                  <a:lnTo>
                    <a:pt x="615420" y="1033399"/>
                  </a:lnTo>
                  <a:lnTo>
                    <a:pt x="611938" y="1080506"/>
                  </a:lnTo>
                  <a:lnTo>
                    <a:pt x="611465" y="1127441"/>
                  </a:lnTo>
                  <a:lnTo>
                    <a:pt x="610697" y="1158790"/>
                  </a:lnTo>
                  <a:lnTo>
                    <a:pt x="610120" y="1190138"/>
                  </a:lnTo>
                  <a:lnTo>
                    <a:pt x="609407" y="1221481"/>
                  </a:lnTo>
                  <a:lnTo>
                    <a:pt x="607132" y="1281057"/>
                  </a:lnTo>
                  <a:lnTo>
                    <a:pt x="605672" y="1327155"/>
                  </a:lnTo>
                  <a:lnTo>
                    <a:pt x="604040" y="1386460"/>
                  </a:lnTo>
                  <a:lnTo>
                    <a:pt x="602424" y="1454321"/>
                  </a:lnTo>
                  <a:lnTo>
                    <a:pt x="601013" y="1526086"/>
                  </a:lnTo>
                  <a:lnTo>
                    <a:pt x="599994" y="1597104"/>
                  </a:lnTo>
                  <a:lnTo>
                    <a:pt x="599557" y="1662724"/>
                  </a:lnTo>
                  <a:lnTo>
                    <a:pt x="599889" y="1718294"/>
                  </a:lnTo>
                  <a:lnTo>
                    <a:pt x="601177" y="1759163"/>
                  </a:lnTo>
                  <a:lnTo>
                    <a:pt x="603612" y="1780680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11710944" y="8523499"/>
              <a:ext cx="392430" cy="146050"/>
            </a:xfrm>
            <a:custGeom>
              <a:avLst/>
              <a:gdLst/>
              <a:ahLst/>
              <a:cxnLst/>
              <a:rect l="l" t="t" r="r" b="b"/>
              <a:pathLst>
                <a:path w="392429" h="146050">
                  <a:moveTo>
                    <a:pt x="392276" y="145856"/>
                  </a:moveTo>
                  <a:lnTo>
                    <a:pt x="0" y="107450"/>
                  </a:lnTo>
                  <a:lnTo>
                    <a:pt x="35751" y="0"/>
                  </a:lnTo>
                  <a:lnTo>
                    <a:pt x="378064" y="33495"/>
                  </a:lnTo>
                  <a:lnTo>
                    <a:pt x="392276" y="145856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11431968" y="8626062"/>
              <a:ext cx="734060" cy="1347470"/>
            </a:xfrm>
            <a:custGeom>
              <a:avLst/>
              <a:gdLst/>
              <a:ahLst/>
              <a:cxnLst/>
              <a:rect l="l" t="t" r="r" b="b"/>
              <a:pathLst>
                <a:path w="734059" h="1347470">
                  <a:moveTo>
                    <a:pt x="721975" y="1347413"/>
                  </a:moveTo>
                  <a:lnTo>
                    <a:pt x="0" y="1347413"/>
                  </a:lnTo>
                  <a:lnTo>
                    <a:pt x="229001" y="0"/>
                  </a:lnTo>
                  <a:lnTo>
                    <a:pt x="733713" y="49380"/>
                  </a:lnTo>
                  <a:lnTo>
                    <a:pt x="721975" y="1347413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16252418" y="7386149"/>
              <a:ext cx="866775" cy="1781175"/>
            </a:xfrm>
            <a:custGeom>
              <a:avLst/>
              <a:gdLst/>
              <a:ahLst/>
              <a:cxnLst/>
              <a:rect l="l" t="t" r="r" b="b"/>
              <a:pathLst>
                <a:path w="866775" h="1781175">
                  <a:moveTo>
                    <a:pt x="262979" y="1780685"/>
                  </a:moveTo>
                  <a:lnTo>
                    <a:pt x="265410" y="1759165"/>
                  </a:lnTo>
                  <a:lnTo>
                    <a:pt x="266695" y="1718294"/>
                  </a:lnTo>
                  <a:lnTo>
                    <a:pt x="267022" y="1662722"/>
                  </a:lnTo>
                  <a:lnTo>
                    <a:pt x="266581" y="1597101"/>
                  </a:lnTo>
                  <a:lnTo>
                    <a:pt x="265560" y="1526082"/>
                  </a:lnTo>
                  <a:lnTo>
                    <a:pt x="264146" y="1454316"/>
                  </a:lnTo>
                  <a:lnTo>
                    <a:pt x="262530" y="1386455"/>
                  </a:lnTo>
                  <a:lnTo>
                    <a:pt x="260899" y="1327149"/>
                  </a:lnTo>
                  <a:lnTo>
                    <a:pt x="259442" y="1281051"/>
                  </a:lnTo>
                  <a:lnTo>
                    <a:pt x="257174" y="1221477"/>
                  </a:lnTo>
                  <a:lnTo>
                    <a:pt x="256464" y="1190136"/>
                  </a:lnTo>
                  <a:lnTo>
                    <a:pt x="255887" y="1158790"/>
                  </a:lnTo>
                  <a:lnTo>
                    <a:pt x="255115" y="1127435"/>
                  </a:lnTo>
                  <a:lnTo>
                    <a:pt x="254655" y="1080505"/>
                  </a:lnTo>
                  <a:lnTo>
                    <a:pt x="251169" y="1033399"/>
                  </a:lnTo>
                  <a:lnTo>
                    <a:pt x="237356" y="990423"/>
                  </a:lnTo>
                  <a:lnTo>
                    <a:pt x="205910" y="955886"/>
                  </a:lnTo>
                  <a:lnTo>
                    <a:pt x="170975" y="923362"/>
                  </a:lnTo>
                  <a:lnTo>
                    <a:pt x="144289" y="881639"/>
                  </a:lnTo>
                  <a:lnTo>
                    <a:pt x="124014" y="834054"/>
                  </a:lnTo>
                  <a:lnTo>
                    <a:pt x="108313" y="783940"/>
                  </a:lnTo>
                  <a:lnTo>
                    <a:pt x="95346" y="734634"/>
                  </a:lnTo>
                  <a:lnTo>
                    <a:pt x="83276" y="689470"/>
                  </a:lnTo>
                  <a:lnTo>
                    <a:pt x="78891" y="667505"/>
                  </a:lnTo>
                  <a:lnTo>
                    <a:pt x="77354" y="645753"/>
                  </a:lnTo>
                  <a:lnTo>
                    <a:pt x="76614" y="623855"/>
                  </a:lnTo>
                  <a:lnTo>
                    <a:pt x="74618" y="601450"/>
                  </a:lnTo>
                  <a:lnTo>
                    <a:pt x="71410" y="586423"/>
                  </a:lnTo>
                  <a:lnTo>
                    <a:pt x="66790" y="571868"/>
                  </a:lnTo>
                  <a:lnTo>
                    <a:pt x="61595" y="557443"/>
                  </a:lnTo>
                  <a:lnTo>
                    <a:pt x="56661" y="542809"/>
                  </a:lnTo>
                  <a:lnTo>
                    <a:pt x="40935" y="492356"/>
                  </a:lnTo>
                  <a:lnTo>
                    <a:pt x="28482" y="441027"/>
                  </a:lnTo>
                  <a:lnTo>
                    <a:pt x="23739" y="417395"/>
                  </a:lnTo>
                  <a:lnTo>
                    <a:pt x="18310" y="393746"/>
                  </a:lnTo>
                  <a:lnTo>
                    <a:pt x="13314" y="370018"/>
                  </a:lnTo>
                  <a:lnTo>
                    <a:pt x="7002" y="326512"/>
                  </a:lnTo>
                  <a:lnTo>
                    <a:pt x="3264" y="306872"/>
                  </a:lnTo>
                  <a:lnTo>
                    <a:pt x="360" y="287149"/>
                  </a:lnTo>
                  <a:lnTo>
                    <a:pt x="0" y="267262"/>
                  </a:lnTo>
                  <a:lnTo>
                    <a:pt x="5193" y="248689"/>
                  </a:lnTo>
                  <a:lnTo>
                    <a:pt x="16510" y="234865"/>
                  </a:lnTo>
                  <a:lnTo>
                    <a:pt x="31783" y="230799"/>
                  </a:lnTo>
                  <a:lnTo>
                    <a:pt x="48843" y="241499"/>
                  </a:lnTo>
                  <a:lnTo>
                    <a:pt x="56624" y="253571"/>
                  </a:lnTo>
                  <a:lnTo>
                    <a:pt x="61930" y="267473"/>
                  </a:lnTo>
                  <a:lnTo>
                    <a:pt x="69776" y="295871"/>
                  </a:lnTo>
                  <a:lnTo>
                    <a:pt x="78243" y="326107"/>
                  </a:lnTo>
                  <a:lnTo>
                    <a:pt x="92771" y="387011"/>
                  </a:lnTo>
                  <a:lnTo>
                    <a:pt x="108116" y="437582"/>
                  </a:lnTo>
                  <a:lnTo>
                    <a:pt x="124270" y="478070"/>
                  </a:lnTo>
                  <a:lnTo>
                    <a:pt x="145481" y="520753"/>
                  </a:lnTo>
                  <a:lnTo>
                    <a:pt x="151467" y="519646"/>
                  </a:lnTo>
                  <a:lnTo>
                    <a:pt x="157159" y="505640"/>
                  </a:lnTo>
                  <a:lnTo>
                    <a:pt x="159052" y="483170"/>
                  </a:lnTo>
                  <a:lnTo>
                    <a:pt x="155946" y="459114"/>
                  </a:lnTo>
                  <a:lnTo>
                    <a:pt x="150967" y="435017"/>
                  </a:lnTo>
                  <a:lnTo>
                    <a:pt x="147241" y="412430"/>
                  </a:lnTo>
                  <a:lnTo>
                    <a:pt x="137102" y="309213"/>
                  </a:lnTo>
                  <a:lnTo>
                    <a:pt x="133890" y="283500"/>
                  </a:lnTo>
                  <a:lnTo>
                    <a:pt x="125993" y="233897"/>
                  </a:lnTo>
                  <a:lnTo>
                    <a:pt x="122808" y="208656"/>
                  </a:lnTo>
                  <a:lnTo>
                    <a:pt x="118746" y="178803"/>
                  </a:lnTo>
                  <a:lnTo>
                    <a:pt x="115176" y="139133"/>
                  </a:lnTo>
                  <a:lnTo>
                    <a:pt x="118927" y="102263"/>
                  </a:lnTo>
                  <a:lnTo>
                    <a:pt x="136833" y="80807"/>
                  </a:lnTo>
                  <a:lnTo>
                    <a:pt x="149497" y="78458"/>
                  </a:lnTo>
                  <a:lnTo>
                    <a:pt x="161297" y="80189"/>
                  </a:lnTo>
                  <a:lnTo>
                    <a:pt x="188114" y="109304"/>
                  </a:lnTo>
                  <a:lnTo>
                    <a:pt x="196713" y="147109"/>
                  </a:lnTo>
                  <a:lnTo>
                    <a:pt x="199446" y="164080"/>
                  </a:lnTo>
                  <a:lnTo>
                    <a:pt x="203392" y="185021"/>
                  </a:lnTo>
                  <a:lnTo>
                    <a:pt x="207616" y="205905"/>
                  </a:lnTo>
                  <a:lnTo>
                    <a:pt x="211906" y="226783"/>
                  </a:lnTo>
                  <a:lnTo>
                    <a:pt x="216050" y="247703"/>
                  </a:lnTo>
                  <a:lnTo>
                    <a:pt x="220925" y="278719"/>
                  </a:lnTo>
                  <a:lnTo>
                    <a:pt x="224949" y="309990"/>
                  </a:lnTo>
                  <a:lnTo>
                    <a:pt x="229810" y="341089"/>
                  </a:lnTo>
                  <a:lnTo>
                    <a:pt x="237192" y="371587"/>
                  </a:lnTo>
                  <a:lnTo>
                    <a:pt x="242231" y="390346"/>
                  </a:lnTo>
                  <a:lnTo>
                    <a:pt x="253109" y="435252"/>
                  </a:lnTo>
                  <a:lnTo>
                    <a:pt x="256375" y="447057"/>
                  </a:lnTo>
                  <a:lnTo>
                    <a:pt x="258157" y="451772"/>
                  </a:lnTo>
                  <a:lnTo>
                    <a:pt x="260959" y="457618"/>
                  </a:lnTo>
                  <a:lnTo>
                    <a:pt x="264801" y="461565"/>
                  </a:lnTo>
                  <a:lnTo>
                    <a:pt x="269700" y="460586"/>
                  </a:lnTo>
                  <a:lnTo>
                    <a:pt x="272757" y="458044"/>
                  </a:lnTo>
                  <a:lnTo>
                    <a:pt x="273936" y="452049"/>
                  </a:lnTo>
                  <a:lnTo>
                    <a:pt x="274904" y="448433"/>
                  </a:lnTo>
                  <a:lnTo>
                    <a:pt x="276157" y="435836"/>
                  </a:lnTo>
                  <a:lnTo>
                    <a:pt x="276733" y="415067"/>
                  </a:lnTo>
                  <a:lnTo>
                    <a:pt x="276877" y="392980"/>
                  </a:lnTo>
                  <a:lnTo>
                    <a:pt x="276829" y="376427"/>
                  </a:lnTo>
                  <a:lnTo>
                    <a:pt x="275353" y="332356"/>
                  </a:lnTo>
                  <a:lnTo>
                    <a:pt x="272177" y="267013"/>
                  </a:lnTo>
                  <a:lnTo>
                    <a:pt x="266247" y="154738"/>
                  </a:lnTo>
                  <a:lnTo>
                    <a:pt x="262081" y="93588"/>
                  </a:lnTo>
                  <a:lnTo>
                    <a:pt x="261229" y="63305"/>
                  </a:lnTo>
                  <a:lnTo>
                    <a:pt x="263061" y="33094"/>
                  </a:lnTo>
                  <a:lnTo>
                    <a:pt x="273654" y="10685"/>
                  </a:lnTo>
                  <a:lnTo>
                    <a:pt x="293854" y="0"/>
                  </a:lnTo>
                  <a:lnTo>
                    <a:pt x="316504" y="2223"/>
                  </a:lnTo>
                  <a:lnTo>
                    <a:pt x="334448" y="18539"/>
                  </a:lnTo>
                  <a:lnTo>
                    <a:pt x="342256" y="38519"/>
                  </a:lnTo>
                  <a:lnTo>
                    <a:pt x="346063" y="60077"/>
                  </a:lnTo>
                  <a:lnTo>
                    <a:pt x="347919" y="82106"/>
                  </a:lnTo>
                  <a:lnTo>
                    <a:pt x="349873" y="103503"/>
                  </a:lnTo>
                  <a:lnTo>
                    <a:pt x="352961" y="130020"/>
                  </a:lnTo>
                  <a:lnTo>
                    <a:pt x="355500" y="156602"/>
                  </a:lnTo>
                  <a:lnTo>
                    <a:pt x="357825" y="183205"/>
                  </a:lnTo>
                  <a:lnTo>
                    <a:pt x="360269" y="209787"/>
                  </a:lnTo>
                  <a:lnTo>
                    <a:pt x="370584" y="315243"/>
                  </a:lnTo>
                  <a:lnTo>
                    <a:pt x="372938" y="377113"/>
                  </a:lnTo>
                  <a:lnTo>
                    <a:pt x="377003" y="414238"/>
                  </a:lnTo>
                  <a:lnTo>
                    <a:pt x="385742" y="437505"/>
                  </a:lnTo>
                  <a:lnTo>
                    <a:pt x="395688" y="439150"/>
                  </a:lnTo>
                  <a:lnTo>
                    <a:pt x="404793" y="428965"/>
                  </a:lnTo>
                  <a:lnTo>
                    <a:pt x="419139" y="391485"/>
                  </a:lnTo>
                  <a:lnTo>
                    <a:pt x="428079" y="333288"/>
                  </a:lnTo>
                  <a:lnTo>
                    <a:pt x="431042" y="288958"/>
                  </a:lnTo>
                  <a:lnTo>
                    <a:pt x="432893" y="266819"/>
                  </a:lnTo>
                  <a:lnTo>
                    <a:pt x="436267" y="233990"/>
                  </a:lnTo>
                  <a:lnTo>
                    <a:pt x="446078" y="134911"/>
                  </a:lnTo>
                  <a:lnTo>
                    <a:pt x="449234" y="106925"/>
                  </a:lnTo>
                  <a:lnTo>
                    <a:pt x="457223" y="74891"/>
                  </a:lnTo>
                  <a:lnTo>
                    <a:pt x="474421" y="50647"/>
                  </a:lnTo>
                  <a:lnTo>
                    <a:pt x="505202" y="46029"/>
                  </a:lnTo>
                  <a:lnTo>
                    <a:pt x="524420" y="59289"/>
                  </a:lnTo>
                  <a:lnTo>
                    <a:pt x="531664" y="82370"/>
                  </a:lnTo>
                  <a:lnTo>
                    <a:pt x="531913" y="109090"/>
                  </a:lnTo>
                  <a:lnTo>
                    <a:pt x="530148" y="133267"/>
                  </a:lnTo>
                  <a:lnTo>
                    <a:pt x="527789" y="184708"/>
                  </a:lnTo>
                  <a:lnTo>
                    <a:pt x="526041" y="235751"/>
                  </a:lnTo>
                  <a:lnTo>
                    <a:pt x="524880" y="286679"/>
                  </a:lnTo>
                  <a:lnTo>
                    <a:pt x="524278" y="337772"/>
                  </a:lnTo>
                  <a:lnTo>
                    <a:pt x="524209" y="389314"/>
                  </a:lnTo>
                  <a:lnTo>
                    <a:pt x="523691" y="425572"/>
                  </a:lnTo>
                  <a:lnTo>
                    <a:pt x="523766" y="498617"/>
                  </a:lnTo>
                  <a:lnTo>
                    <a:pt x="530511" y="556072"/>
                  </a:lnTo>
                  <a:lnTo>
                    <a:pt x="541278" y="603619"/>
                  </a:lnTo>
                  <a:lnTo>
                    <a:pt x="576821" y="627287"/>
                  </a:lnTo>
                  <a:lnTo>
                    <a:pt x="602656" y="624410"/>
                  </a:lnTo>
                  <a:lnTo>
                    <a:pt x="648721" y="602943"/>
                  </a:lnTo>
                  <a:lnTo>
                    <a:pt x="691751" y="563695"/>
                  </a:lnTo>
                  <a:lnTo>
                    <a:pt x="712603" y="542214"/>
                  </a:lnTo>
                  <a:lnTo>
                    <a:pt x="735148" y="522364"/>
                  </a:lnTo>
                  <a:lnTo>
                    <a:pt x="766308" y="502878"/>
                  </a:lnTo>
                  <a:lnTo>
                    <a:pt x="805839" y="487309"/>
                  </a:lnTo>
                  <a:lnTo>
                    <a:pt x="842892" y="486430"/>
                  </a:lnTo>
                  <a:lnTo>
                    <a:pt x="866615" y="511016"/>
                  </a:lnTo>
                  <a:lnTo>
                    <a:pt x="865268" y="539942"/>
                  </a:lnTo>
                  <a:lnTo>
                    <a:pt x="847133" y="565271"/>
                  </a:lnTo>
                  <a:lnTo>
                    <a:pt x="821733" y="588411"/>
                  </a:lnTo>
                  <a:lnTo>
                    <a:pt x="798589" y="610769"/>
                  </a:lnTo>
                  <a:lnTo>
                    <a:pt x="772153" y="642395"/>
                  </a:lnTo>
                  <a:lnTo>
                    <a:pt x="745311" y="674007"/>
                  </a:lnTo>
                  <a:lnTo>
                    <a:pt x="717823" y="704886"/>
                  </a:lnTo>
                  <a:lnTo>
                    <a:pt x="689444" y="734314"/>
                  </a:lnTo>
                  <a:lnTo>
                    <a:pt x="676418" y="748054"/>
                  </a:lnTo>
                  <a:lnTo>
                    <a:pt x="664267" y="762668"/>
                  </a:lnTo>
                  <a:lnTo>
                    <a:pt x="653082" y="778028"/>
                  </a:lnTo>
                  <a:lnTo>
                    <a:pt x="623381" y="824949"/>
                  </a:lnTo>
                  <a:lnTo>
                    <a:pt x="601428" y="855478"/>
                  </a:lnTo>
                  <a:lnTo>
                    <a:pt x="577705" y="884641"/>
                  </a:lnTo>
                  <a:lnTo>
                    <a:pt x="552820" y="911485"/>
                  </a:lnTo>
                  <a:lnTo>
                    <a:pt x="530866" y="943791"/>
                  </a:lnTo>
                  <a:lnTo>
                    <a:pt x="520868" y="980537"/>
                  </a:lnTo>
                  <a:lnTo>
                    <a:pt x="519036" y="1019480"/>
                  </a:lnTo>
                  <a:lnTo>
                    <a:pt x="521584" y="1058379"/>
                  </a:lnTo>
                  <a:lnTo>
                    <a:pt x="528238" y="1106800"/>
                  </a:lnTo>
                  <a:lnTo>
                    <a:pt x="538266" y="1154677"/>
                  </a:lnTo>
                  <a:lnTo>
                    <a:pt x="550023" y="1202252"/>
                  </a:lnTo>
                  <a:lnTo>
                    <a:pt x="561863" y="1249767"/>
                  </a:lnTo>
                  <a:lnTo>
                    <a:pt x="568962" y="1280970"/>
                  </a:lnTo>
                  <a:lnTo>
                    <a:pt x="578650" y="1325782"/>
                  </a:lnTo>
                  <a:lnTo>
                    <a:pt x="590192" y="1380599"/>
                  </a:lnTo>
                  <a:lnTo>
                    <a:pt x="602850" y="1441816"/>
                  </a:lnTo>
                  <a:lnTo>
                    <a:pt x="615888" y="1505832"/>
                  </a:lnTo>
                  <a:lnTo>
                    <a:pt x="628570" y="1569041"/>
                  </a:lnTo>
                  <a:lnTo>
                    <a:pt x="640158" y="1627841"/>
                  </a:lnTo>
                  <a:lnTo>
                    <a:pt x="649916" y="1678626"/>
                  </a:lnTo>
                  <a:lnTo>
                    <a:pt x="657108" y="1717795"/>
                  </a:lnTo>
                  <a:lnTo>
                    <a:pt x="660996" y="1741743"/>
                  </a:lnTo>
                  <a:lnTo>
                    <a:pt x="262979" y="1780685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16462694" y="8523487"/>
              <a:ext cx="392430" cy="146050"/>
            </a:xfrm>
            <a:custGeom>
              <a:avLst/>
              <a:gdLst/>
              <a:ahLst/>
              <a:cxnLst/>
              <a:rect l="l" t="t" r="r" b="b"/>
              <a:pathLst>
                <a:path w="392430" h="146050">
                  <a:moveTo>
                    <a:pt x="0" y="145856"/>
                  </a:moveTo>
                  <a:lnTo>
                    <a:pt x="14188" y="33507"/>
                  </a:lnTo>
                  <a:lnTo>
                    <a:pt x="356512" y="0"/>
                  </a:lnTo>
                  <a:lnTo>
                    <a:pt x="392241" y="107461"/>
                  </a:lnTo>
                  <a:lnTo>
                    <a:pt x="0" y="145856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16400222" y="8626051"/>
              <a:ext cx="734060" cy="1347470"/>
            </a:xfrm>
            <a:custGeom>
              <a:avLst/>
              <a:gdLst/>
              <a:ahLst/>
              <a:cxnLst/>
              <a:rect l="l" t="t" r="r" b="b"/>
              <a:pathLst>
                <a:path w="734059" h="1347470">
                  <a:moveTo>
                    <a:pt x="733702" y="1347425"/>
                  </a:moveTo>
                  <a:lnTo>
                    <a:pt x="11715" y="1347425"/>
                  </a:lnTo>
                  <a:lnTo>
                    <a:pt x="0" y="49392"/>
                  </a:lnTo>
                  <a:lnTo>
                    <a:pt x="504676" y="0"/>
                  </a:lnTo>
                  <a:lnTo>
                    <a:pt x="733702" y="1347425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10138920" y="8171072"/>
              <a:ext cx="877569" cy="1780539"/>
            </a:xfrm>
            <a:custGeom>
              <a:avLst/>
              <a:gdLst/>
              <a:ahLst/>
              <a:cxnLst/>
              <a:rect l="l" t="t" r="r" b="b"/>
              <a:pathLst>
                <a:path w="877570" h="1780540">
                  <a:moveTo>
                    <a:pt x="542554" y="1780127"/>
                  </a:moveTo>
                  <a:lnTo>
                    <a:pt x="146824" y="1722326"/>
                  </a:lnTo>
                  <a:lnTo>
                    <a:pt x="151856" y="1698585"/>
                  </a:lnTo>
                  <a:lnTo>
                    <a:pt x="160910" y="1659801"/>
                  </a:lnTo>
                  <a:lnTo>
                    <a:pt x="173077" y="1609538"/>
                  </a:lnTo>
                  <a:lnTo>
                    <a:pt x="187451" y="1551359"/>
                  </a:lnTo>
                  <a:lnTo>
                    <a:pt x="203125" y="1488827"/>
                  </a:lnTo>
                  <a:lnTo>
                    <a:pt x="219190" y="1425508"/>
                  </a:lnTo>
                  <a:lnTo>
                    <a:pt x="234742" y="1364964"/>
                  </a:lnTo>
                  <a:lnTo>
                    <a:pt x="248871" y="1310759"/>
                  </a:lnTo>
                  <a:lnTo>
                    <a:pt x="260671" y="1266457"/>
                  </a:lnTo>
                  <a:lnTo>
                    <a:pt x="283347" y="1188723"/>
                  </a:lnTo>
                  <a:lnTo>
                    <a:pt x="297355" y="1141760"/>
                  </a:lnTo>
                  <a:lnTo>
                    <a:pt x="309645" y="1094414"/>
                  </a:lnTo>
                  <a:lnTo>
                    <a:pt x="318604" y="1046368"/>
                  </a:lnTo>
                  <a:lnTo>
                    <a:pt x="322994" y="1007635"/>
                  </a:lnTo>
                  <a:lnTo>
                    <a:pt x="323015" y="968649"/>
                  </a:lnTo>
                  <a:lnTo>
                    <a:pt x="314774" y="931469"/>
                  </a:lnTo>
                  <a:lnTo>
                    <a:pt x="294381" y="898156"/>
                  </a:lnTo>
                  <a:lnTo>
                    <a:pt x="270812" y="870158"/>
                  </a:lnTo>
                  <a:lnTo>
                    <a:pt x="248507" y="839894"/>
                  </a:lnTo>
                  <a:lnTo>
                    <a:pt x="228031" y="808344"/>
                  </a:lnTo>
                  <a:lnTo>
                    <a:pt x="200591" y="760057"/>
                  </a:lnTo>
                  <a:lnTo>
                    <a:pt x="190148" y="744187"/>
                  </a:lnTo>
                  <a:lnTo>
                    <a:pt x="178707" y="729023"/>
                  </a:lnTo>
                  <a:lnTo>
                    <a:pt x="166356" y="714710"/>
                  </a:lnTo>
                  <a:lnTo>
                    <a:pt x="139421" y="683968"/>
                  </a:lnTo>
                  <a:lnTo>
                    <a:pt x="113438" y="651814"/>
                  </a:lnTo>
                  <a:lnTo>
                    <a:pt x="88124" y="618953"/>
                  </a:lnTo>
                  <a:lnTo>
                    <a:pt x="63197" y="586092"/>
                  </a:lnTo>
                  <a:lnTo>
                    <a:pt x="41161" y="562655"/>
                  </a:lnTo>
                  <a:lnTo>
                    <a:pt x="16902" y="538329"/>
                  </a:lnTo>
                  <a:lnTo>
                    <a:pt x="0" y="512163"/>
                  </a:lnTo>
                  <a:lnTo>
                    <a:pt x="37" y="483202"/>
                  </a:lnTo>
                  <a:lnTo>
                    <a:pt x="24894" y="459774"/>
                  </a:lnTo>
                  <a:lnTo>
                    <a:pt x="61858" y="462413"/>
                  </a:lnTo>
                  <a:lnTo>
                    <a:pt x="100595" y="479843"/>
                  </a:lnTo>
                  <a:lnTo>
                    <a:pt x="130768" y="500789"/>
                  </a:lnTo>
                  <a:lnTo>
                    <a:pt x="152355" y="521689"/>
                  </a:lnTo>
                  <a:lnTo>
                    <a:pt x="172169" y="544138"/>
                  </a:lnTo>
                  <a:lnTo>
                    <a:pt x="191914" y="566065"/>
                  </a:lnTo>
                  <a:lnTo>
                    <a:pt x="213298" y="585404"/>
                  </a:lnTo>
                  <a:lnTo>
                    <a:pt x="233599" y="598441"/>
                  </a:lnTo>
                  <a:lnTo>
                    <a:pt x="258285" y="609027"/>
                  </a:lnTo>
                  <a:lnTo>
                    <a:pt x="283960" y="613131"/>
                  </a:lnTo>
                  <a:lnTo>
                    <a:pt x="307228" y="606724"/>
                  </a:lnTo>
                  <a:lnTo>
                    <a:pt x="328664" y="568650"/>
                  </a:lnTo>
                  <a:lnTo>
                    <a:pt x="337402" y="522879"/>
                  </a:lnTo>
                  <a:lnTo>
                    <a:pt x="345583" y="450732"/>
                  </a:lnTo>
                  <a:lnTo>
                    <a:pt x="346622" y="414180"/>
                  </a:lnTo>
                  <a:lnTo>
                    <a:pt x="347822" y="377956"/>
                  </a:lnTo>
                  <a:lnTo>
                    <a:pt x="350191" y="326456"/>
                  </a:lnTo>
                  <a:lnTo>
                    <a:pt x="352013" y="275387"/>
                  </a:lnTo>
                  <a:lnTo>
                    <a:pt x="353272" y="224459"/>
                  </a:lnTo>
                  <a:lnTo>
                    <a:pt x="353957" y="173385"/>
                  </a:lnTo>
                  <a:lnTo>
                    <a:pt x="354052" y="121874"/>
                  </a:lnTo>
                  <a:lnTo>
                    <a:pt x="353461" y="97647"/>
                  </a:lnTo>
                  <a:lnTo>
                    <a:pt x="354987" y="70978"/>
                  </a:lnTo>
                  <a:lnTo>
                    <a:pt x="363325" y="48275"/>
                  </a:lnTo>
                  <a:lnTo>
                    <a:pt x="383165" y="35942"/>
                  </a:lnTo>
                  <a:lnTo>
                    <a:pt x="413672" y="42012"/>
                  </a:lnTo>
                  <a:lnTo>
                    <a:pt x="429697" y="67039"/>
                  </a:lnTo>
                  <a:lnTo>
                    <a:pt x="436163" y="99412"/>
                  </a:lnTo>
                  <a:lnTo>
                    <a:pt x="437994" y="127519"/>
                  </a:lnTo>
                  <a:lnTo>
                    <a:pt x="443071" y="226948"/>
                  </a:lnTo>
                  <a:lnTo>
                    <a:pt x="444902" y="259904"/>
                  </a:lnTo>
                  <a:lnTo>
                    <a:pt x="445680" y="282114"/>
                  </a:lnTo>
                  <a:lnTo>
                    <a:pt x="445958" y="304321"/>
                  </a:lnTo>
                  <a:lnTo>
                    <a:pt x="446507" y="326517"/>
                  </a:lnTo>
                  <a:lnTo>
                    <a:pt x="450799" y="373009"/>
                  </a:lnTo>
                  <a:lnTo>
                    <a:pt x="465227" y="423230"/>
                  </a:lnTo>
                  <a:lnTo>
                    <a:pt x="473836" y="433835"/>
                  </a:lnTo>
                  <a:lnTo>
                    <a:pt x="483851" y="432655"/>
                  </a:lnTo>
                  <a:lnTo>
                    <a:pt x="493688" y="409830"/>
                  </a:lnTo>
                  <a:lnTo>
                    <a:pt x="499518" y="372939"/>
                  </a:lnTo>
                  <a:lnTo>
                    <a:pt x="504807" y="311256"/>
                  </a:lnTo>
                  <a:lnTo>
                    <a:pt x="520139" y="206395"/>
                  </a:lnTo>
                  <a:lnTo>
                    <a:pt x="523839" y="179960"/>
                  </a:lnTo>
                  <a:lnTo>
                    <a:pt x="527421" y="153493"/>
                  </a:lnTo>
                  <a:lnTo>
                    <a:pt x="531216" y="127055"/>
                  </a:lnTo>
                  <a:lnTo>
                    <a:pt x="535553" y="100706"/>
                  </a:lnTo>
                  <a:lnTo>
                    <a:pt x="538529" y="79441"/>
                  </a:lnTo>
                  <a:lnTo>
                    <a:pt x="541435" y="57530"/>
                  </a:lnTo>
                  <a:lnTo>
                    <a:pt x="546259" y="36178"/>
                  </a:lnTo>
                  <a:lnTo>
                    <a:pt x="554992" y="16593"/>
                  </a:lnTo>
                  <a:lnTo>
                    <a:pt x="573703" y="1144"/>
                  </a:lnTo>
                  <a:lnTo>
                    <a:pt x="596438" y="0"/>
                  </a:lnTo>
                  <a:lnTo>
                    <a:pt x="616101" y="11630"/>
                  </a:lnTo>
                  <a:lnTo>
                    <a:pt x="625597" y="34507"/>
                  </a:lnTo>
                  <a:lnTo>
                    <a:pt x="626005" y="64770"/>
                  </a:lnTo>
                  <a:lnTo>
                    <a:pt x="623718" y="94976"/>
                  </a:lnTo>
                  <a:lnTo>
                    <a:pt x="620136" y="125283"/>
                  </a:lnTo>
                  <a:lnTo>
                    <a:pt x="616659" y="155848"/>
                  </a:lnTo>
                  <a:lnTo>
                    <a:pt x="605404" y="267745"/>
                  </a:lnTo>
                  <a:lnTo>
                    <a:pt x="599117" y="332873"/>
                  </a:lnTo>
                  <a:lnTo>
                    <a:pt x="595539" y="376825"/>
                  </a:lnTo>
                  <a:lnTo>
                    <a:pt x="593798" y="415413"/>
                  </a:lnTo>
                  <a:lnTo>
                    <a:pt x="593390" y="436181"/>
                  </a:lnTo>
                  <a:lnTo>
                    <a:pt x="594034" y="448831"/>
                  </a:lnTo>
                  <a:lnTo>
                    <a:pt x="594828" y="452482"/>
                  </a:lnTo>
                  <a:lnTo>
                    <a:pt x="595726" y="458535"/>
                  </a:lnTo>
                  <a:lnTo>
                    <a:pt x="598678" y="461229"/>
                  </a:lnTo>
                  <a:lnTo>
                    <a:pt x="603505" y="462430"/>
                  </a:lnTo>
                  <a:lnTo>
                    <a:pt x="607521" y="458659"/>
                  </a:lnTo>
                  <a:lnTo>
                    <a:pt x="610599" y="452948"/>
                  </a:lnTo>
                  <a:lnTo>
                    <a:pt x="612610" y="448330"/>
                  </a:lnTo>
                  <a:lnTo>
                    <a:pt x="616446" y="436699"/>
                  </a:lnTo>
                  <a:lnTo>
                    <a:pt x="629434" y="392362"/>
                  </a:lnTo>
                  <a:lnTo>
                    <a:pt x="635363" y="373862"/>
                  </a:lnTo>
                  <a:lnTo>
                    <a:pt x="644198" y="343750"/>
                  </a:lnTo>
                  <a:lnTo>
                    <a:pt x="650532" y="312916"/>
                  </a:lnTo>
                  <a:lnTo>
                    <a:pt x="656035" y="281871"/>
                  </a:lnTo>
                  <a:lnTo>
                    <a:pt x="662375" y="251122"/>
                  </a:lnTo>
                  <a:lnTo>
                    <a:pt x="667503" y="230425"/>
                  </a:lnTo>
                  <a:lnTo>
                    <a:pt x="672782" y="209773"/>
                  </a:lnTo>
                  <a:lnTo>
                    <a:pt x="677998" y="189105"/>
                  </a:lnTo>
                  <a:lnTo>
                    <a:pt x="682935" y="168362"/>
                  </a:lnTo>
                  <a:lnTo>
                    <a:pt x="686474" y="151551"/>
                  </a:lnTo>
                  <a:lnTo>
                    <a:pt x="690877" y="132515"/>
                  </a:lnTo>
                  <a:lnTo>
                    <a:pt x="714295" y="91319"/>
                  </a:lnTo>
                  <a:lnTo>
                    <a:pt x="736873" y="85232"/>
                  </a:lnTo>
                  <a:lnTo>
                    <a:pt x="749409" y="88191"/>
                  </a:lnTo>
                  <a:lnTo>
                    <a:pt x="766288" y="110470"/>
                  </a:lnTo>
                  <a:lnTo>
                    <a:pt x="768294" y="147477"/>
                  </a:lnTo>
                  <a:lnTo>
                    <a:pt x="762845" y="186928"/>
                  </a:lnTo>
                  <a:lnTo>
                    <a:pt x="757355" y="216541"/>
                  </a:lnTo>
                  <a:lnTo>
                    <a:pt x="752975" y="241603"/>
                  </a:lnTo>
                  <a:lnTo>
                    <a:pt x="742727" y="290782"/>
                  </a:lnTo>
                  <a:lnTo>
                    <a:pt x="738301" y="316329"/>
                  </a:lnTo>
                  <a:lnTo>
                    <a:pt x="723296" y="418951"/>
                  </a:lnTo>
                  <a:lnTo>
                    <a:pt x="718470" y="441324"/>
                  </a:lnTo>
                  <a:lnTo>
                    <a:pt x="712336" y="465154"/>
                  </a:lnTo>
                  <a:lnTo>
                    <a:pt x="708088" y="489035"/>
                  </a:lnTo>
                  <a:lnTo>
                    <a:pt x="708920" y="511566"/>
                  </a:lnTo>
                  <a:lnTo>
                    <a:pt x="713943" y="525814"/>
                  </a:lnTo>
                  <a:lnTo>
                    <a:pt x="719865" y="527204"/>
                  </a:lnTo>
                  <a:lnTo>
                    <a:pt x="726514" y="519207"/>
                  </a:lnTo>
                  <a:lnTo>
                    <a:pt x="752345" y="465856"/>
                  </a:lnTo>
                  <a:lnTo>
                    <a:pt x="769164" y="425634"/>
                  </a:lnTo>
                  <a:lnTo>
                    <a:pt x="796300" y="335994"/>
                  </a:lnTo>
                  <a:lnTo>
                    <a:pt x="806210" y="306182"/>
                  </a:lnTo>
                  <a:lnTo>
                    <a:pt x="815388" y="278199"/>
                  </a:lnTo>
                  <a:lnTo>
                    <a:pt x="821346" y="264565"/>
                  </a:lnTo>
                  <a:lnTo>
                    <a:pt x="829675" y="252883"/>
                  </a:lnTo>
                  <a:lnTo>
                    <a:pt x="847243" y="243002"/>
                  </a:lnTo>
                  <a:lnTo>
                    <a:pt x="862310" y="247789"/>
                  </a:lnTo>
                  <a:lnTo>
                    <a:pt x="872956" y="262133"/>
                  </a:lnTo>
                  <a:lnTo>
                    <a:pt x="877259" y="280921"/>
                  </a:lnTo>
                  <a:lnTo>
                    <a:pt x="875948" y="300768"/>
                  </a:lnTo>
                  <a:lnTo>
                    <a:pt x="872112" y="320335"/>
                  </a:lnTo>
                  <a:lnTo>
                    <a:pt x="867441" y="339780"/>
                  </a:lnTo>
                  <a:lnTo>
                    <a:pt x="859052" y="382929"/>
                  </a:lnTo>
                  <a:lnTo>
                    <a:pt x="852929" y="406393"/>
                  </a:lnTo>
                  <a:lnTo>
                    <a:pt x="846383" y="429765"/>
                  </a:lnTo>
                  <a:lnTo>
                    <a:pt x="840539" y="453158"/>
                  </a:lnTo>
                  <a:lnTo>
                    <a:pt x="825656" y="503836"/>
                  </a:lnTo>
                  <a:lnTo>
                    <a:pt x="807517" y="553482"/>
                  </a:lnTo>
                  <a:lnTo>
                    <a:pt x="796018" y="582014"/>
                  </a:lnTo>
                  <a:lnTo>
                    <a:pt x="790712" y="596340"/>
                  </a:lnTo>
                  <a:lnTo>
                    <a:pt x="786794" y="611202"/>
                  </a:lnTo>
                  <a:lnTo>
                    <a:pt x="783749" y="633485"/>
                  </a:lnTo>
                  <a:lnTo>
                    <a:pt x="781974" y="655323"/>
                  </a:lnTo>
                  <a:lnTo>
                    <a:pt x="779409" y="676976"/>
                  </a:lnTo>
                  <a:lnTo>
                    <a:pt x="773994" y="698709"/>
                  </a:lnTo>
                  <a:lnTo>
                    <a:pt x="759772" y="743245"/>
                  </a:lnTo>
                  <a:lnTo>
                    <a:pt x="744466" y="791874"/>
                  </a:lnTo>
                  <a:lnTo>
                    <a:pt x="726398" y="841180"/>
                  </a:lnTo>
                  <a:lnTo>
                    <a:pt x="703887" y="887747"/>
                  </a:lnTo>
                  <a:lnTo>
                    <a:pt x="675253" y="928159"/>
                  </a:lnTo>
                  <a:lnTo>
                    <a:pt x="638817" y="959001"/>
                  </a:lnTo>
                  <a:lnTo>
                    <a:pt x="605753" y="991992"/>
                  </a:lnTo>
                  <a:lnTo>
                    <a:pt x="589912" y="1034260"/>
                  </a:lnTo>
                  <a:lnTo>
                    <a:pt x="584193" y="1081154"/>
                  </a:lnTo>
                  <a:lnTo>
                    <a:pt x="581491" y="1128020"/>
                  </a:lnTo>
                  <a:lnTo>
                    <a:pt x="579232" y="1159294"/>
                  </a:lnTo>
                  <a:lnTo>
                    <a:pt x="577160" y="1190578"/>
                  </a:lnTo>
                  <a:lnTo>
                    <a:pt x="574955" y="1221851"/>
                  </a:lnTo>
                  <a:lnTo>
                    <a:pt x="569854" y="1281249"/>
                  </a:lnTo>
                  <a:lnTo>
                    <a:pt x="566201" y="1327225"/>
                  </a:lnTo>
                  <a:lnTo>
                    <a:pt x="561748" y="1386383"/>
                  </a:lnTo>
                  <a:lnTo>
                    <a:pt x="556904" y="1454088"/>
                  </a:lnTo>
                  <a:lnTo>
                    <a:pt x="552078" y="1525702"/>
                  </a:lnTo>
                  <a:lnTo>
                    <a:pt x="547680" y="1596589"/>
                  </a:lnTo>
                  <a:lnTo>
                    <a:pt x="544119" y="1662112"/>
                  </a:lnTo>
                  <a:lnTo>
                    <a:pt x="541805" y="1717634"/>
                  </a:lnTo>
                  <a:lnTo>
                    <a:pt x="541147" y="1758517"/>
                  </a:lnTo>
                  <a:lnTo>
                    <a:pt x="542554" y="1780127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10367854" y="9294171"/>
              <a:ext cx="390525" cy="163195"/>
            </a:xfrm>
            <a:custGeom>
              <a:avLst/>
              <a:gdLst/>
              <a:ahLst/>
              <a:cxnLst/>
              <a:rect l="l" t="t" r="r" b="b"/>
              <a:pathLst>
                <a:path w="390525" h="163195">
                  <a:moveTo>
                    <a:pt x="390000" y="162627"/>
                  </a:moveTo>
                  <a:lnTo>
                    <a:pt x="0" y="105630"/>
                  </a:lnTo>
                  <a:lnTo>
                    <a:pt x="40815" y="0"/>
                  </a:lnTo>
                  <a:lnTo>
                    <a:pt x="381144" y="49742"/>
                  </a:lnTo>
                  <a:lnTo>
                    <a:pt x="390000" y="162627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10190729" y="9392547"/>
              <a:ext cx="629285" cy="581025"/>
            </a:xfrm>
            <a:custGeom>
              <a:avLst/>
              <a:gdLst/>
              <a:ahLst/>
              <a:cxnLst/>
              <a:rect l="l" t="t" r="r" b="b"/>
              <a:pathLst>
                <a:path w="629284" h="581025">
                  <a:moveTo>
                    <a:pt x="600450" y="580928"/>
                  </a:moveTo>
                  <a:lnTo>
                    <a:pt x="0" y="580928"/>
                  </a:lnTo>
                  <a:lnTo>
                    <a:pt x="127441" y="0"/>
                  </a:lnTo>
                  <a:lnTo>
                    <a:pt x="629235" y="73324"/>
                  </a:lnTo>
                  <a:lnTo>
                    <a:pt x="600450" y="580928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17706499" y="8169311"/>
              <a:ext cx="581660" cy="1780539"/>
            </a:xfrm>
            <a:custGeom>
              <a:avLst/>
              <a:gdLst/>
              <a:ahLst/>
              <a:cxnLst/>
              <a:rect l="l" t="t" r="r" b="b"/>
              <a:pathLst>
                <a:path w="581659" h="1780540">
                  <a:moveTo>
                    <a:pt x="532448" y="462425"/>
                  </a:moveTo>
                  <a:lnTo>
                    <a:pt x="273730" y="462425"/>
                  </a:lnTo>
                  <a:lnTo>
                    <a:pt x="278568" y="461217"/>
                  </a:lnTo>
                  <a:lnTo>
                    <a:pt x="281509" y="458535"/>
                  </a:lnTo>
                  <a:lnTo>
                    <a:pt x="282407" y="452470"/>
                  </a:lnTo>
                  <a:lnTo>
                    <a:pt x="283189" y="448831"/>
                  </a:lnTo>
                  <a:lnTo>
                    <a:pt x="283822" y="436694"/>
                  </a:lnTo>
                  <a:lnTo>
                    <a:pt x="282493" y="392360"/>
                  </a:lnTo>
                  <a:lnTo>
                    <a:pt x="278125" y="332868"/>
                  </a:lnTo>
                  <a:lnTo>
                    <a:pt x="271834" y="267743"/>
                  </a:lnTo>
                  <a:lnTo>
                    <a:pt x="260576" y="155848"/>
                  </a:lnTo>
                  <a:lnTo>
                    <a:pt x="253515" y="94976"/>
                  </a:lnTo>
                  <a:lnTo>
                    <a:pt x="251400" y="67038"/>
                  </a:lnTo>
                  <a:lnTo>
                    <a:pt x="251323" y="57528"/>
                  </a:lnTo>
                  <a:lnTo>
                    <a:pt x="251626" y="34507"/>
                  </a:lnTo>
                  <a:lnTo>
                    <a:pt x="261129" y="11630"/>
                  </a:lnTo>
                  <a:lnTo>
                    <a:pt x="280794" y="0"/>
                  </a:lnTo>
                  <a:lnTo>
                    <a:pt x="303526" y="1144"/>
                  </a:lnTo>
                  <a:lnTo>
                    <a:pt x="322231" y="16593"/>
                  </a:lnTo>
                  <a:lnTo>
                    <a:pt x="330974" y="36178"/>
                  </a:lnTo>
                  <a:lnTo>
                    <a:pt x="335809" y="57528"/>
                  </a:lnTo>
                  <a:lnTo>
                    <a:pt x="338720" y="79436"/>
                  </a:lnTo>
                  <a:lnTo>
                    <a:pt x="341694" y="100694"/>
                  </a:lnTo>
                  <a:lnTo>
                    <a:pt x="346106" y="127507"/>
                  </a:lnTo>
                  <a:lnTo>
                    <a:pt x="349834" y="153492"/>
                  </a:lnTo>
                  <a:lnTo>
                    <a:pt x="353411" y="179960"/>
                  </a:lnTo>
                  <a:lnTo>
                    <a:pt x="357108" y="206395"/>
                  </a:lnTo>
                  <a:lnTo>
                    <a:pt x="372416" y="311244"/>
                  </a:lnTo>
                  <a:lnTo>
                    <a:pt x="374508" y="336003"/>
                  </a:lnTo>
                  <a:lnTo>
                    <a:pt x="377717" y="373008"/>
                  </a:lnTo>
                  <a:lnTo>
                    <a:pt x="383545" y="409829"/>
                  </a:lnTo>
                  <a:lnTo>
                    <a:pt x="393408" y="432655"/>
                  </a:lnTo>
                  <a:lnTo>
                    <a:pt x="403414" y="433835"/>
                  </a:lnTo>
                  <a:lnTo>
                    <a:pt x="531156" y="433835"/>
                  </a:lnTo>
                  <a:lnTo>
                    <a:pt x="531636" y="450728"/>
                  </a:lnTo>
                  <a:lnTo>
                    <a:pt x="532448" y="462425"/>
                  </a:lnTo>
                  <a:close/>
                </a:path>
                <a:path w="581659" h="1780540">
                  <a:moveTo>
                    <a:pt x="531156" y="433835"/>
                  </a:moveTo>
                  <a:lnTo>
                    <a:pt x="403414" y="433835"/>
                  </a:lnTo>
                  <a:lnTo>
                    <a:pt x="412020" y="423228"/>
                  </a:lnTo>
                  <a:lnTo>
                    <a:pt x="418475" y="408427"/>
                  </a:lnTo>
                  <a:lnTo>
                    <a:pt x="427855" y="360861"/>
                  </a:lnTo>
                  <a:lnTo>
                    <a:pt x="431223" y="306206"/>
                  </a:lnTo>
                  <a:lnTo>
                    <a:pt x="431553" y="282109"/>
                  </a:lnTo>
                  <a:lnTo>
                    <a:pt x="432345" y="259892"/>
                  </a:lnTo>
                  <a:lnTo>
                    <a:pt x="434159" y="226941"/>
                  </a:lnTo>
                  <a:lnTo>
                    <a:pt x="439259" y="127050"/>
                  </a:lnTo>
                  <a:lnTo>
                    <a:pt x="441058" y="99407"/>
                  </a:lnTo>
                  <a:lnTo>
                    <a:pt x="447533" y="67038"/>
                  </a:lnTo>
                  <a:lnTo>
                    <a:pt x="463574" y="42012"/>
                  </a:lnTo>
                  <a:lnTo>
                    <a:pt x="494105" y="35942"/>
                  </a:lnTo>
                  <a:lnTo>
                    <a:pt x="513935" y="48273"/>
                  </a:lnTo>
                  <a:lnTo>
                    <a:pt x="522262" y="70973"/>
                  </a:lnTo>
                  <a:lnTo>
                    <a:pt x="523783" y="97637"/>
                  </a:lnTo>
                  <a:lnTo>
                    <a:pt x="523194" y="121862"/>
                  </a:lnTo>
                  <a:lnTo>
                    <a:pt x="523282" y="173379"/>
                  </a:lnTo>
                  <a:lnTo>
                    <a:pt x="523966" y="224457"/>
                  </a:lnTo>
                  <a:lnTo>
                    <a:pt x="525227" y="275386"/>
                  </a:lnTo>
                  <a:lnTo>
                    <a:pt x="527048" y="326516"/>
                  </a:lnTo>
                  <a:lnTo>
                    <a:pt x="529402" y="377956"/>
                  </a:lnTo>
                  <a:lnTo>
                    <a:pt x="530639" y="415671"/>
                  </a:lnTo>
                  <a:lnTo>
                    <a:pt x="531156" y="433835"/>
                  </a:lnTo>
                  <a:close/>
                </a:path>
                <a:path w="581659" h="1780540">
                  <a:moveTo>
                    <a:pt x="540597" y="527199"/>
                  </a:moveTo>
                  <a:lnTo>
                    <a:pt x="157362" y="527199"/>
                  </a:lnTo>
                  <a:lnTo>
                    <a:pt x="163280" y="525804"/>
                  </a:lnTo>
                  <a:lnTo>
                    <a:pt x="168291" y="511554"/>
                  </a:lnTo>
                  <a:lnTo>
                    <a:pt x="169143" y="489031"/>
                  </a:lnTo>
                  <a:lnTo>
                    <a:pt x="164903" y="465152"/>
                  </a:lnTo>
                  <a:lnTo>
                    <a:pt x="158766" y="441324"/>
                  </a:lnTo>
                  <a:lnTo>
                    <a:pt x="153928" y="418951"/>
                  </a:lnTo>
                  <a:lnTo>
                    <a:pt x="138934" y="316329"/>
                  </a:lnTo>
                  <a:lnTo>
                    <a:pt x="134511" y="290782"/>
                  </a:lnTo>
                  <a:lnTo>
                    <a:pt x="124261" y="241603"/>
                  </a:lnTo>
                  <a:lnTo>
                    <a:pt x="119891" y="216541"/>
                  </a:lnTo>
                  <a:lnTo>
                    <a:pt x="114401" y="186927"/>
                  </a:lnTo>
                  <a:lnTo>
                    <a:pt x="108945" y="147472"/>
                  </a:lnTo>
                  <a:lnTo>
                    <a:pt x="110934" y="110465"/>
                  </a:lnTo>
                  <a:lnTo>
                    <a:pt x="127779" y="88191"/>
                  </a:lnTo>
                  <a:lnTo>
                    <a:pt x="140342" y="85232"/>
                  </a:lnTo>
                  <a:lnTo>
                    <a:pt x="152217" y="86403"/>
                  </a:lnTo>
                  <a:lnTo>
                    <a:pt x="180357" y="114204"/>
                  </a:lnTo>
                  <a:lnTo>
                    <a:pt x="190747" y="151539"/>
                  </a:lnTo>
                  <a:lnTo>
                    <a:pt x="194288" y="168350"/>
                  </a:lnTo>
                  <a:lnTo>
                    <a:pt x="199232" y="189100"/>
                  </a:lnTo>
                  <a:lnTo>
                    <a:pt x="204450" y="209770"/>
                  </a:lnTo>
                  <a:lnTo>
                    <a:pt x="209727" y="230420"/>
                  </a:lnTo>
                  <a:lnTo>
                    <a:pt x="214848" y="251110"/>
                  </a:lnTo>
                  <a:lnTo>
                    <a:pt x="221249" y="282109"/>
                  </a:lnTo>
                  <a:lnTo>
                    <a:pt x="226710" y="312915"/>
                  </a:lnTo>
                  <a:lnTo>
                    <a:pt x="233030" y="343749"/>
                  </a:lnTo>
                  <a:lnTo>
                    <a:pt x="241837" y="373862"/>
                  </a:lnTo>
                  <a:lnTo>
                    <a:pt x="247798" y="392360"/>
                  </a:lnTo>
                  <a:lnTo>
                    <a:pt x="254653" y="415671"/>
                  </a:lnTo>
                  <a:lnTo>
                    <a:pt x="266648" y="452948"/>
                  </a:lnTo>
                  <a:lnTo>
                    <a:pt x="273730" y="462425"/>
                  </a:lnTo>
                  <a:lnTo>
                    <a:pt x="532448" y="462425"/>
                  </a:lnTo>
                  <a:lnTo>
                    <a:pt x="534163" y="487125"/>
                  </a:lnTo>
                  <a:lnTo>
                    <a:pt x="539822" y="522879"/>
                  </a:lnTo>
                  <a:lnTo>
                    <a:pt x="540597" y="527199"/>
                  </a:lnTo>
                  <a:close/>
                </a:path>
                <a:path w="581659" h="1780540">
                  <a:moveTo>
                    <a:pt x="334693" y="1780127"/>
                  </a:moveTo>
                  <a:lnTo>
                    <a:pt x="336097" y="1758517"/>
                  </a:lnTo>
                  <a:lnTo>
                    <a:pt x="335435" y="1717633"/>
                  </a:lnTo>
                  <a:lnTo>
                    <a:pt x="333117" y="1662110"/>
                  </a:lnTo>
                  <a:lnTo>
                    <a:pt x="329553" y="1596586"/>
                  </a:lnTo>
                  <a:lnTo>
                    <a:pt x="325151" y="1525698"/>
                  </a:lnTo>
                  <a:lnTo>
                    <a:pt x="320322" y="1454083"/>
                  </a:lnTo>
                  <a:lnTo>
                    <a:pt x="315474" y="1386378"/>
                  </a:lnTo>
                  <a:lnTo>
                    <a:pt x="311018" y="1327220"/>
                  </a:lnTo>
                  <a:lnTo>
                    <a:pt x="307361" y="1281246"/>
                  </a:lnTo>
                  <a:lnTo>
                    <a:pt x="304915" y="1253093"/>
                  </a:lnTo>
                  <a:lnTo>
                    <a:pt x="302260" y="1221851"/>
                  </a:lnTo>
                  <a:lnTo>
                    <a:pt x="300066" y="1190578"/>
                  </a:lnTo>
                  <a:lnTo>
                    <a:pt x="298009" y="1159294"/>
                  </a:lnTo>
                  <a:lnTo>
                    <a:pt x="295767" y="1128020"/>
                  </a:lnTo>
                  <a:lnTo>
                    <a:pt x="293045" y="1081154"/>
                  </a:lnTo>
                  <a:lnTo>
                    <a:pt x="287317" y="1034260"/>
                  </a:lnTo>
                  <a:lnTo>
                    <a:pt x="271476" y="991992"/>
                  </a:lnTo>
                  <a:lnTo>
                    <a:pt x="238418" y="959001"/>
                  </a:lnTo>
                  <a:lnTo>
                    <a:pt x="201978" y="928172"/>
                  </a:lnTo>
                  <a:lnTo>
                    <a:pt x="173346" y="887763"/>
                  </a:lnTo>
                  <a:lnTo>
                    <a:pt x="150840" y="841193"/>
                  </a:lnTo>
                  <a:lnTo>
                    <a:pt x="132778" y="791881"/>
                  </a:lnTo>
                  <a:lnTo>
                    <a:pt x="117480" y="743247"/>
                  </a:lnTo>
                  <a:lnTo>
                    <a:pt x="103264" y="698709"/>
                  </a:lnTo>
                  <a:lnTo>
                    <a:pt x="97842" y="676975"/>
                  </a:lnTo>
                  <a:lnTo>
                    <a:pt x="95271" y="655317"/>
                  </a:lnTo>
                  <a:lnTo>
                    <a:pt x="93488" y="633476"/>
                  </a:lnTo>
                  <a:lnTo>
                    <a:pt x="90429" y="611190"/>
                  </a:lnTo>
                  <a:lnTo>
                    <a:pt x="86535" y="596335"/>
                  </a:lnTo>
                  <a:lnTo>
                    <a:pt x="81231" y="582013"/>
                  </a:lnTo>
                  <a:lnTo>
                    <a:pt x="75346" y="567853"/>
                  </a:lnTo>
                  <a:lnTo>
                    <a:pt x="69706" y="553482"/>
                  </a:lnTo>
                  <a:lnTo>
                    <a:pt x="51594" y="503836"/>
                  </a:lnTo>
                  <a:lnTo>
                    <a:pt x="36548" y="452470"/>
                  </a:lnTo>
                  <a:lnTo>
                    <a:pt x="30870" y="429763"/>
                  </a:lnTo>
                  <a:lnTo>
                    <a:pt x="24325" y="406389"/>
                  </a:lnTo>
                  <a:lnTo>
                    <a:pt x="18204" y="382924"/>
                  </a:lnTo>
                  <a:lnTo>
                    <a:pt x="13628" y="359260"/>
                  </a:lnTo>
                  <a:lnTo>
                    <a:pt x="9802" y="339780"/>
                  </a:lnTo>
                  <a:lnTo>
                    <a:pt x="5134" y="320335"/>
                  </a:lnTo>
                  <a:lnTo>
                    <a:pt x="1305" y="300768"/>
                  </a:lnTo>
                  <a:lnTo>
                    <a:pt x="0" y="280921"/>
                  </a:lnTo>
                  <a:lnTo>
                    <a:pt x="4285" y="262132"/>
                  </a:lnTo>
                  <a:lnTo>
                    <a:pt x="14919" y="247785"/>
                  </a:lnTo>
                  <a:lnTo>
                    <a:pt x="29983" y="242997"/>
                  </a:lnTo>
                  <a:lnTo>
                    <a:pt x="47560" y="252883"/>
                  </a:lnTo>
                  <a:lnTo>
                    <a:pt x="55897" y="264565"/>
                  </a:lnTo>
                  <a:lnTo>
                    <a:pt x="61852" y="278202"/>
                  </a:lnTo>
                  <a:lnTo>
                    <a:pt x="71025" y="306206"/>
                  </a:lnTo>
                  <a:lnTo>
                    <a:pt x="80921" y="336003"/>
                  </a:lnTo>
                  <a:lnTo>
                    <a:pt x="98354" y="396139"/>
                  </a:lnTo>
                  <a:lnTo>
                    <a:pt x="116088" y="445920"/>
                  </a:lnTo>
                  <a:lnTo>
                    <a:pt x="134147" y="485596"/>
                  </a:lnTo>
                  <a:lnTo>
                    <a:pt x="157362" y="527199"/>
                  </a:lnTo>
                  <a:lnTo>
                    <a:pt x="540597" y="527199"/>
                  </a:lnTo>
                  <a:lnTo>
                    <a:pt x="543650" y="544200"/>
                  </a:lnTo>
                  <a:lnTo>
                    <a:pt x="548567" y="568649"/>
                  </a:lnTo>
                  <a:lnTo>
                    <a:pt x="556660" y="591171"/>
                  </a:lnTo>
                  <a:lnTo>
                    <a:pt x="570019" y="606712"/>
                  </a:lnTo>
                  <a:lnTo>
                    <a:pt x="581501" y="609879"/>
                  </a:lnTo>
                  <a:lnTo>
                    <a:pt x="581501" y="900354"/>
                  </a:lnTo>
                  <a:lnTo>
                    <a:pt x="562458" y="931464"/>
                  </a:lnTo>
                  <a:lnTo>
                    <a:pt x="554223" y="968646"/>
                  </a:lnTo>
                  <a:lnTo>
                    <a:pt x="554254" y="1007630"/>
                  </a:lnTo>
                  <a:lnTo>
                    <a:pt x="558654" y="1046356"/>
                  </a:lnTo>
                  <a:lnTo>
                    <a:pt x="567600" y="1094403"/>
                  </a:lnTo>
                  <a:lnTo>
                    <a:pt x="579874" y="1141750"/>
                  </a:lnTo>
                  <a:lnTo>
                    <a:pt x="581501" y="1147208"/>
                  </a:lnTo>
                  <a:lnTo>
                    <a:pt x="581501" y="1744078"/>
                  </a:lnTo>
                  <a:lnTo>
                    <a:pt x="334693" y="1780127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/>
            <p:cNvSpPr/>
            <p:nvPr/>
          </p:nvSpPr>
          <p:spPr>
            <a:xfrm>
              <a:off x="17964811" y="9296194"/>
              <a:ext cx="323215" cy="159385"/>
            </a:xfrm>
            <a:custGeom>
              <a:avLst/>
              <a:gdLst/>
              <a:ahLst/>
              <a:cxnLst/>
              <a:rect l="l" t="t" r="r" b="b"/>
              <a:pathLst>
                <a:path w="323215" h="159384">
                  <a:moveTo>
                    <a:pt x="0" y="158842"/>
                  </a:moveTo>
                  <a:lnTo>
                    <a:pt x="8856" y="45945"/>
                  </a:lnTo>
                  <a:lnTo>
                    <a:pt x="323189" y="0"/>
                  </a:lnTo>
                  <a:lnTo>
                    <a:pt x="323189" y="111610"/>
                  </a:lnTo>
                  <a:lnTo>
                    <a:pt x="0" y="158842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/>
            <p:cNvSpPr/>
            <p:nvPr/>
          </p:nvSpPr>
          <p:spPr>
            <a:xfrm>
              <a:off x="17902713" y="9407804"/>
              <a:ext cx="385445" cy="564515"/>
            </a:xfrm>
            <a:custGeom>
              <a:avLst/>
              <a:gdLst/>
              <a:ahLst/>
              <a:cxnLst/>
              <a:rect l="l" t="t" r="r" b="b"/>
              <a:pathLst>
                <a:path w="385444" h="564515">
                  <a:moveTo>
                    <a:pt x="385287" y="563910"/>
                  </a:moveTo>
                  <a:lnTo>
                    <a:pt x="28750" y="563910"/>
                  </a:lnTo>
                  <a:lnTo>
                    <a:pt x="0" y="56306"/>
                  </a:lnTo>
                  <a:lnTo>
                    <a:pt x="385287" y="0"/>
                  </a:lnTo>
                  <a:lnTo>
                    <a:pt x="385287" y="563910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12445848" y="8295730"/>
              <a:ext cx="855344" cy="1663064"/>
            </a:xfrm>
            <a:custGeom>
              <a:avLst/>
              <a:gdLst/>
              <a:ahLst/>
              <a:cxnLst/>
              <a:rect l="l" t="t" r="r" b="b"/>
              <a:pathLst>
                <a:path w="855344" h="1663065">
                  <a:moveTo>
                    <a:pt x="485739" y="1663051"/>
                  </a:moveTo>
                  <a:lnTo>
                    <a:pt x="479626" y="1593447"/>
                  </a:lnTo>
                  <a:lnTo>
                    <a:pt x="475557" y="1537110"/>
                  </a:lnTo>
                  <a:lnTo>
                    <a:pt x="471201" y="1472698"/>
                  </a:lnTo>
                  <a:lnTo>
                    <a:pt x="466853" y="1404923"/>
                  </a:lnTo>
                  <a:lnTo>
                    <a:pt x="462802" y="1338496"/>
                  </a:lnTo>
                  <a:lnTo>
                    <a:pt x="459343" y="1278130"/>
                  </a:lnTo>
                  <a:lnTo>
                    <a:pt x="456767" y="1228535"/>
                  </a:lnTo>
                  <a:lnTo>
                    <a:pt x="454501" y="1148618"/>
                  </a:lnTo>
                  <a:lnTo>
                    <a:pt x="453526" y="1102777"/>
                  </a:lnTo>
                  <a:lnTo>
                    <a:pt x="450910" y="1057076"/>
                  </a:lnTo>
                  <a:lnTo>
                    <a:pt x="445122" y="1011690"/>
                  </a:lnTo>
                  <a:lnTo>
                    <a:pt x="426795" y="941204"/>
                  </a:lnTo>
                  <a:lnTo>
                    <a:pt x="381086" y="886594"/>
                  </a:lnTo>
                  <a:lnTo>
                    <a:pt x="352071" y="868398"/>
                  </a:lnTo>
                  <a:lnTo>
                    <a:pt x="323532" y="847825"/>
                  </a:lnTo>
                  <a:lnTo>
                    <a:pt x="296254" y="825587"/>
                  </a:lnTo>
                  <a:lnTo>
                    <a:pt x="257975" y="790428"/>
                  </a:lnTo>
                  <a:lnTo>
                    <a:pt x="244125" y="779269"/>
                  </a:lnTo>
                  <a:lnTo>
                    <a:pt x="229586" y="769023"/>
                  </a:lnTo>
                  <a:lnTo>
                    <a:pt x="214474" y="759795"/>
                  </a:lnTo>
                  <a:lnTo>
                    <a:pt x="181675" y="740118"/>
                  </a:lnTo>
                  <a:lnTo>
                    <a:pt x="149317" y="718913"/>
                  </a:lnTo>
                  <a:lnTo>
                    <a:pt x="117351" y="696890"/>
                  </a:lnTo>
                  <a:lnTo>
                    <a:pt x="85726" y="674760"/>
                  </a:lnTo>
                  <a:lnTo>
                    <a:pt x="59387" y="660185"/>
                  </a:lnTo>
                  <a:lnTo>
                    <a:pt x="30808" y="645463"/>
                  </a:lnTo>
                  <a:lnTo>
                    <a:pt x="8257" y="626998"/>
                  </a:lnTo>
                  <a:lnTo>
                    <a:pt x="0" y="601191"/>
                  </a:lnTo>
                  <a:lnTo>
                    <a:pt x="15422" y="573196"/>
                  </a:lnTo>
                  <a:lnTo>
                    <a:pt x="49107" y="564960"/>
                  </a:lnTo>
                  <a:lnTo>
                    <a:pt x="88614" y="569399"/>
                  </a:lnTo>
                  <a:lnTo>
                    <a:pt x="121501" y="579428"/>
                  </a:lnTo>
                  <a:lnTo>
                    <a:pt x="146715" y="591855"/>
                  </a:lnTo>
                  <a:lnTo>
                    <a:pt x="170796" y="606180"/>
                  </a:lnTo>
                  <a:lnTo>
                    <a:pt x="194669" y="620063"/>
                  </a:lnTo>
                  <a:lnTo>
                    <a:pt x="219258" y="631165"/>
                  </a:lnTo>
                  <a:lnTo>
                    <a:pt x="241077" y="636983"/>
                  </a:lnTo>
                  <a:lnTo>
                    <a:pt x="266099" y="639350"/>
                  </a:lnTo>
                  <a:lnTo>
                    <a:pt x="290148" y="635653"/>
                  </a:lnTo>
                  <a:lnTo>
                    <a:pt x="309046" y="623280"/>
                  </a:lnTo>
                  <a:lnTo>
                    <a:pt x="316484" y="605622"/>
                  </a:lnTo>
                  <a:lnTo>
                    <a:pt x="317237" y="583242"/>
                  </a:lnTo>
                  <a:lnTo>
                    <a:pt x="314612" y="560048"/>
                  </a:lnTo>
                  <a:lnTo>
                    <a:pt x="311916" y="539949"/>
                  </a:lnTo>
                  <a:lnTo>
                    <a:pt x="306708" y="506489"/>
                  </a:lnTo>
                  <a:lnTo>
                    <a:pt x="298525" y="473348"/>
                  </a:lnTo>
                  <a:lnTo>
                    <a:pt x="288976" y="440487"/>
                  </a:lnTo>
                  <a:lnTo>
                    <a:pt x="279665" y="407867"/>
                  </a:lnTo>
                  <a:lnTo>
                    <a:pt x="267029" y="361317"/>
                  </a:lnTo>
                  <a:lnTo>
                    <a:pt x="254025" y="315298"/>
                  </a:lnTo>
                  <a:lnTo>
                    <a:pt x="240559" y="269561"/>
                  </a:lnTo>
                  <a:lnTo>
                    <a:pt x="226535" y="223856"/>
                  </a:lnTo>
                  <a:lnTo>
                    <a:pt x="211861" y="177933"/>
                  </a:lnTo>
                  <a:lnTo>
                    <a:pt x="204392" y="156522"/>
                  </a:lnTo>
                  <a:lnTo>
                    <a:pt x="198111" y="132325"/>
                  </a:lnTo>
                  <a:lnTo>
                    <a:pt x="199034" y="109712"/>
                  </a:lnTo>
                  <a:lnTo>
                    <a:pt x="213179" y="93050"/>
                  </a:lnTo>
                  <a:lnTo>
                    <a:pt x="242099" y="89731"/>
                  </a:lnTo>
                  <a:lnTo>
                    <a:pt x="263545" y="107445"/>
                  </a:lnTo>
                  <a:lnTo>
                    <a:pt x="278577" y="134437"/>
                  </a:lnTo>
                  <a:lnTo>
                    <a:pt x="288253" y="158946"/>
                  </a:lnTo>
                  <a:lnTo>
                    <a:pt x="321267" y="246079"/>
                  </a:lnTo>
                  <a:lnTo>
                    <a:pt x="332336" y="274910"/>
                  </a:lnTo>
                  <a:lnTo>
                    <a:pt x="339399" y="294475"/>
                  </a:lnTo>
                  <a:lnTo>
                    <a:pt x="346010" y="314180"/>
                  </a:lnTo>
                  <a:lnTo>
                    <a:pt x="352855" y="333801"/>
                  </a:lnTo>
                  <a:lnTo>
                    <a:pt x="369995" y="373986"/>
                  </a:lnTo>
                  <a:lnTo>
                    <a:pt x="397235" y="414599"/>
                  </a:lnTo>
                  <a:lnTo>
                    <a:pt x="407945" y="421583"/>
                  </a:lnTo>
                  <a:lnTo>
                    <a:pt x="416534" y="417664"/>
                  </a:lnTo>
                  <a:lnTo>
                    <a:pt x="418757" y="394520"/>
                  </a:lnTo>
                  <a:lnTo>
                    <a:pt x="413382" y="359983"/>
                  </a:lnTo>
                  <a:lnTo>
                    <a:pt x="405555" y="325751"/>
                  </a:lnTo>
                  <a:lnTo>
                    <a:pt x="400420" y="303519"/>
                  </a:lnTo>
                  <a:lnTo>
                    <a:pt x="384050" y="205702"/>
                  </a:lnTo>
                  <a:lnTo>
                    <a:pt x="379764" y="181091"/>
                  </a:lnTo>
                  <a:lnTo>
                    <a:pt x="375373" y="156492"/>
                  </a:lnTo>
                  <a:lnTo>
                    <a:pt x="371180" y="131860"/>
                  </a:lnTo>
                  <a:lnTo>
                    <a:pt x="367492" y="107151"/>
                  </a:lnTo>
                  <a:lnTo>
                    <a:pt x="364052" y="87340"/>
                  </a:lnTo>
                  <a:lnTo>
                    <a:pt x="360362" y="66990"/>
                  </a:lnTo>
                  <a:lnTo>
                    <a:pt x="358542" y="46595"/>
                  </a:lnTo>
                  <a:lnTo>
                    <a:pt x="360713" y="26654"/>
                  </a:lnTo>
                  <a:lnTo>
                    <a:pt x="372959" y="7528"/>
                  </a:lnTo>
                  <a:lnTo>
                    <a:pt x="392885" y="0"/>
                  </a:lnTo>
                  <a:lnTo>
                    <a:pt x="413736" y="4737"/>
                  </a:lnTo>
                  <a:lnTo>
                    <a:pt x="428751" y="22408"/>
                  </a:lnTo>
                  <a:lnTo>
                    <a:pt x="437781" y="49259"/>
                  </a:lnTo>
                  <a:lnTo>
                    <a:pt x="444395" y="76823"/>
                  </a:lnTo>
                  <a:lnTo>
                    <a:pt x="449885" y="104844"/>
                  </a:lnTo>
                  <a:lnTo>
                    <a:pt x="455541" y="133066"/>
                  </a:lnTo>
                  <a:lnTo>
                    <a:pt x="477568" y="235956"/>
                  </a:lnTo>
                  <a:lnTo>
                    <a:pt x="490626" y="295766"/>
                  </a:lnTo>
                  <a:lnTo>
                    <a:pt x="500033" y="335942"/>
                  </a:lnTo>
                  <a:lnTo>
                    <a:pt x="515128" y="389448"/>
                  </a:lnTo>
                  <a:lnTo>
                    <a:pt x="521070" y="403563"/>
                  </a:lnTo>
                  <a:lnTo>
                    <a:pt x="523602" y="408707"/>
                  </a:lnTo>
                  <a:lnTo>
                    <a:pt x="534967" y="413873"/>
                  </a:lnTo>
                  <a:lnTo>
                    <a:pt x="535201" y="398968"/>
                  </a:lnTo>
                  <a:lnTo>
                    <a:pt x="535737" y="394793"/>
                  </a:lnTo>
                  <a:lnTo>
                    <a:pt x="535813" y="383318"/>
                  </a:lnTo>
                  <a:lnTo>
                    <a:pt x="534686" y="340107"/>
                  </a:lnTo>
                  <a:lnTo>
                    <a:pt x="534676" y="321935"/>
                  </a:lnTo>
                  <a:lnTo>
                    <a:pt x="533913" y="292576"/>
                  </a:lnTo>
                  <a:lnTo>
                    <a:pt x="530719" y="263286"/>
                  </a:lnTo>
                  <a:lnTo>
                    <a:pt x="526726" y="234047"/>
                  </a:lnTo>
                  <a:lnTo>
                    <a:pt x="523567" y="204839"/>
                  </a:lnTo>
                  <a:lnTo>
                    <a:pt x="522207" y="184946"/>
                  </a:lnTo>
                  <a:lnTo>
                    <a:pt x="519726" y="145133"/>
                  </a:lnTo>
                  <a:lnTo>
                    <a:pt x="518188" y="125240"/>
                  </a:lnTo>
                  <a:lnTo>
                    <a:pt x="516520" y="109242"/>
                  </a:lnTo>
                  <a:lnTo>
                    <a:pt x="514984" y="91027"/>
                  </a:lnTo>
                  <a:lnTo>
                    <a:pt x="515082" y="73013"/>
                  </a:lnTo>
                  <a:lnTo>
                    <a:pt x="542409" y="35732"/>
                  </a:lnTo>
                  <a:lnTo>
                    <a:pt x="554418" y="34771"/>
                  </a:lnTo>
                  <a:lnTo>
                    <a:pt x="575844" y="49799"/>
                  </a:lnTo>
                  <a:lnTo>
                    <a:pt x="588236" y="82191"/>
                  </a:lnTo>
                  <a:lnTo>
                    <a:pt x="594682" y="118893"/>
                  </a:lnTo>
                  <a:lnTo>
                    <a:pt x="598268" y="146851"/>
                  </a:lnTo>
                  <a:lnTo>
                    <a:pt x="601544" y="170437"/>
                  </a:lnTo>
                  <a:lnTo>
                    <a:pt x="606508" y="217185"/>
                  </a:lnTo>
                  <a:lnTo>
                    <a:pt x="609889" y="241204"/>
                  </a:lnTo>
                  <a:lnTo>
                    <a:pt x="625933" y="336921"/>
                  </a:lnTo>
                  <a:lnTo>
                    <a:pt x="628036" y="358247"/>
                  </a:lnTo>
                  <a:lnTo>
                    <a:pt x="629393" y="381233"/>
                  </a:lnTo>
                  <a:lnTo>
                    <a:pt x="632448" y="403727"/>
                  </a:lnTo>
                  <a:lnTo>
                    <a:pt x="639644" y="423577"/>
                  </a:lnTo>
                  <a:lnTo>
                    <a:pt x="648206" y="434816"/>
                  </a:lnTo>
                  <a:lnTo>
                    <a:pt x="653886" y="434355"/>
                  </a:lnTo>
                  <a:lnTo>
                    <a:pt x="662640" y="390630"/>
                  </a:lnTo>
                  <a:lnTo>
                    <a:pt x="667370" y="350099"/>
                  </a:lnTo>
                  <a:lnTo>
                    <a:pt x="668907" y="300685"/>
                  </a:lnTo>
                  <a:lnTo>
                    <a:pt x="667185" y="242128"/>
                  </a:lnTo>
                  <a:lnTo>
                    <a:pt x="667473" y="212747"/>
                  </a:lnTo>
                  <a:lnTo>
                    <a:pt x="669041" y="171331"/>
                  </a:lnTo>
                  <a:lnTo>
                    <a:pt x="700733" y="144659"/>
                  </a:lnTo>
                  <a:lnTo>
                    <a:pt x="714335" y="154396"/>
                  </a:lnTo>
                  <a:lnTo>
                    <a:pt x="723550" y="169909"/>
                  </a:lnTo>
                  <a:lnTo>
                    <a:pt x="728071" y="187953"/>
                  </a:lnTo>
                  <a:lnTo>
                    <a:pt x="730260" y="206481"/>
                  </a:lnTo>
                  <a:lnTo>
                    <a:pt x="731669" y="225144"/>
                  </a:lnTo>
                  <a:lnTo>
                    <a:pt x="736552" y="265985"/>
                  </a:lnTo>
                  <a:lnTo>
                    <a:pt x="737813" y="288633"/>
                  </a:lnTo>
                  <a:lnTo>
                    <a:pt x="738679" y="311326"/>
                  </a:lnTo>
                  <a:lnTo>
                    <a:pt x="740189" y="333854"/>
                  </a:lnTo>
                  <a:lnTo>
                    <a:pt x="741567" y="358530"/>
                  </a:lnTo>
                  <a:lnTo>
                    <a:pt x="741433" y="383242"/>
                  </a:lnTo>
                  <a:lnTo>
                    <a:pt x="740506" y="407965"/>
                  </a:lnTo>
                  <a:lnTo>
                    <a:pt x="739501" y="432674"/>
                  </a:lnTo>
                  <a:lnTo>
                    <a:pt x="738604" y="447091"/>
                  </a:lnTo>
                  <a:lnTo>
                    <a:pt x="737420" y="461388"/>
                  </a:lnTo>
                  <a:lnTo>
                    <a:pt x="736789" y="475667"/>
                  </a:lnTo>
                  <a:lnTo>
                    <a:pt x="737552" y="490032"/>
                  </a:lnTo>
                  <a:lnTo>
                    <a:pt x="741237" y="510745"/>
                  </a:lnTo>
                  <a:lnTo>
                    <a:pt x="745918" y="530708"/>
                  </a:lnTo>
                  <a:lnTo>
                    <a:pt x="749839" y="550733"/>
                  </a:lnTo>
                  <a:lnTo>
                    <a:pt x="751239" y="571637"/>
                  </a:lnTo>
                  <a:lnTo>
                    <a:pt x="751327" y="615391"/>
                  </a:lnTo>
                  <a:lnTo>
                    <a:pt x="751619" y="663102"/>
                  </a:lnTo>
                  <a:lnTo>
                    <a:pt x="749644" y="712207"/>
                  </a:lnTo>
                  <a:lnTo>
                    <a:pt x="742924" y="760140"/>
                  </a:lnTo>
                  <a:lnTo>
                    <a:pt x="728988" y="804335"/>
                  </a:lnTo>
                  <a:lnTo>
                    <a:pt x="705359" y="842228"/>
                  </a:lnTo>
                  <a:lnTo>
                    <a:pt x="685362" y="881093"/>
                  </a:lnTo>
                  <a:lnTo>
                    <a:pt x="683362" y="923282"/>
                  </a:lnTo>
                  <a:lnTo>
                    <a:pt x="691701" y="966691"/>
                  </a:lnTo>
                  <a:lnTo>
                    <a:pt x="702722" y="1009217"/>
                  </a:lnTo>
                  <a:lnTo>
                    <a:pt x="709668" y="1037723"/>
                  </a:lnTo>
                  <a:lnTo>
                    <a:pt x="716783" y="1066186"/>
                  </a:lnTo>
                  <a:lnTo>
                    <a:pt x="723775" y="1094678"/>
                  </a:lnTo>
                  <a:lnTo>
                    <a:pt x="736248" y="1149045"/>
                  </a:lnTo>
                  <a:lnTo>
                    <a:pt x="746170" y="1191046"/>
                  </a:lnTo>
                  <a:lnTo>
                    <a:pt x="759155" y="1245021"/>
                  </a:lnTo>
                  <a:lnTo>
                    <a:pt x="774239" y="1306724"/>
                  </a:lnTo>
                  <a:lnTo>
                    <a:pt x="790459" y="1371905"/>
                  </a:lnTo>
                  <a:lnTo>
                    <a:pt x="806851" y="1436318"/>
                  </a:lnTo>
                  <a:lnTo>
                    <a:pt x="822450" y="1495712"/>
                  </a:lnTo>
                  <a:lnTo>
                    <a:pt x="836292" y="1545841"/>
                  </a:lnTo>
                  <a:lnTo>
                    <a:pt x="847415" y="1582455"/>
                  </a:lnTo>
                  <a:lnTo>
                    <a:pt x="854854" y="1601307"/>
                  </a:lnTo>
                  <a:lnTo>
                    <a:pt x="485739" y="1663051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12863340" y="9336682"/>
              <a:ext cx="363855" cy="159385"/>
            </a:xfrm>
            <a:custGeom>
              <a:avLst/>
              <a:gdLst/>
              <a:ahLst/>
              <a:cxnLst/>
              <a:rect l="l" t="t" r="r" b="b"/>
              <a:pathLst>
                <a:path w="363855" h="159384">
                  <a:moveTo>
                    <a:pt x="0" y="158872"/>
                  </a:moveTo>
                  <a:lnTo>
                    <a:pt x="6102" y="53089"/>
                  </a:lnTo>
                  <a:lnTo>
                    <a:pt x="323526" y="0"/>
                  </a:lnTo>
                  <a:lnTo>
                    <a:pt x="363770" y="98026"/>
                  </a:lnTo>
                  <a:lnTo>
                    <a:pt x="0" y="158872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12816994" y="9425028"/>
              <a:ext cx="607695" cy="548640"/>
            </a:xfrm>
            <a:custGeom>
              <a:avLst/>
              <a:gdLst/>
              <a:ahLst/>
              <a:cxnLst/>
              <a:rect l="l" t="t" r="r" b="b"/>
              <a:pathLst>
                <a:path w="607694" h="548640">
                  <a:moveTo>
                    <a:pt x="607322" y="548447"/>
                  </a:moveTo>
                  <a:lnTo>
                    <a:pt x="46346" y="548447"/>
                  </a:lnTo>
                  <a:lnTo>
                    <a:pt x="0" y="78292"/>
                  </a:lnTo>
                  <a:lnTo>
                    <a:pt x="468026" y="0"/>
                  </a:lnTo>
                  <a:lnTo>
                    <a:pt x="607322" y="548447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15134132" y="8113478"/>
              <a:ext cx="779780" cy="1659889"/>
            </a:xfrm>
            <a:custGeom>
              <a:avLst/>
              <a:gdLst/>
              <a:ahLst/>
              <a:cxnLst/>
              <a:rect l="l" t="t" r="r" b="b"/>
              <a:pathLst>
                <a:path w="779780" h="1659890">
                  <a:moveTo>
                    <a:pt x="449659" y="1659361"/>
                  </a:moveTo>
                  <a:lnTo>
                    <a:pt x="75515" y="1650695"/>
                  </a:lnTo>
                  <a:lnTo>
                    <a:pt x="80197" y="1630979"/>
                  </a:lnTo>
                  <a:lnTo>
                    <a:pt x="85998" y="1593156"/>
                  </a:lnTo>
                  <a:lnTo>
                    <a:pt x="92570" y="1541570"/>
                  </a:lnTo>
                  <a:lnTo>
                    <a:pt x="99562" y="1480562"/>
                  </a:lnTo>
                  <a:lnTo>
                    <a:pt x="106624" y="1414475"/>
                  </a:lnTo>
                  <a:lnTo>
                    <a:pt x="113407" y="1347650"/>
                  </a:lnTo>
                  <a:lnTo>
                    <a:pt x="119560" y="1284429"/>
                  </a:lnTo>
                  <a:lnTo>
                    <a:pt x="124733" y="1229155"/>
                  </a:lnTo>
                  <a:lnTo>
                    <a:pt x="128577" y="1186170"/>
                  </a:lnTo>
                  <a:lnTo>
                    <a:pt x="133178" y="1130578"/>
                  </a:lnTo>
                  <a:lnTo>
                    <a:pt x="136053" y="1101380"/>
                  </a:lnTo>
                  <a:lnTo>
                    <a:pt x="139064" y="1072194"/>
                  </a:lnTo>
                  <a:lnTo>
                    <a:pt x="141908" y="1042989"/>
                  </a:lnTo>
                  <a:lnTo>
                    <a:pt x="146758" y="999332"/>
                  </a:lnTo>
                  <a:lnTo>
                    <a:pt x="148834" y="955173"/>
                  </a:lnTo>
                  <a:lnTo>
                    <a:pt x="140849" y="913690"/>
                  </a:lnTo>
                  <a:lnTo>
                    <a:pt x="115514" y="878064"/>
                  </a:lnTo>
                  <a:lnTo>
                    <a:pt x="86743" y="843914"/>
                  </a:lnTo>
                  <a:lnTo>
                    <a:pt x="66668" y="802151"/>
                  </a:lnTo>
                  <a:lnTo>
                    <a:pt x="53205" y="755663"/>
                  </a:lnTo>
                  <a:lnTo>
                    <a:pt x="44270" y="707341"/>
                  </a:lnTo>
                  <a:lnTo>
                    <a:pt x="37777" y="660076"/>
                  </a:lnTo>
                  <a:lnTo>
                    <a:pt x="31642" y="616757"/>
                  </a:lnTo>
                  <a:lnTo>
                    <a:pt x="30059" y="595858"/>
                  </a:lnTo>
                  <a:lnTo>
                    <a:pt x="31090" y="575476"/>
                  </a:lnTo>
                  <a:lnTo>
                    <a:pt x="32875" y="555050"/>
                  </a:lnTo>
                  <a:lnTo>
                    <a:pt x="33556" y="534020"/>
                  </a:lnTo>
                  <a:lnTo>
                    <a:pt x="32280" y="519700"/>
                  </a:lnTo>
                  <a:lnTo>
                    <a:pt x="29637" y="505654"/>
                  </a:lnTo>
                  <a:lnTo>
                    <a:pt x="26436" y="491668"/>
                  </a:lnTo>
                  <a:lnTo>
                    <a:pt x="23486" y="477525"/>
                  </a:lnTo>
                  <a:lnTo>
                    <a:pt x="14562" y="428878"/>
                  </a:lnTo>
                  <a:lnTo>
                    <a:pt x="8796" y="379802"/>
                  </a:lnTo>
                  <a:lnTo>
                    <a:pt x="7062" y="357298"/>
                  </a:lnTo>
                  <a:lnTo>
                    <a:pt x="4680" y="334708"/>
                  </a:lnTo>
                  <a:lnTo>
                    <a:pt x="2705" y="312103"/>
                  </a:lnTo>
                  <a:lnTo>
                    <a:pt x="1729" y="270988"/>
                  </a:lnTo>
                  <a:lnTo>
                    <a:pt x="471" y="252319"/>
                  </a:lnTo>
                  <a:lnTo>
                    <a:pt x="8821" y="198489"/>
                  </a:lnTo>
                  <a:lnTo>
                    <a:pt x="35554" y="184867"/>
                  </a:lnTo>
                  <a:lnTo>
                    <a:pt x="50206" y="196729"/>
                  </a:lnTo>
                  <a:lnTo>
                    <a:pt x="56066" y="208829"/>
                  </a:lnTo>
                  <a:lnTo>
                    <a:pt x="59430" y="222345"/>
                  </a:lnTo>
                  <a:lnTo>
                    <a:pt x="63509" y="249597"/>
                  </a:lnTo>
                  <a:lnTo>
                    <a:pt x="67970" y="278638"/>
                  </a:lnTo>
                  <a:lnTo>
                    <a:pt x="74601" y="336857"/>
                  </a:lnTo>
                  <a:lnTo>
                    <a:pt x="83150" y="385556"/>
                  </a:lnTo>
                  <a:lnTo>
                    <a:pt x="93597" y="424986"/>
                  </a:lnTo>
                  <a:lnTo>
                    <a:pt x="108474" y="467022"/>
                  </a:lnTo>
                  <a:lnTo>
                    <a:pt x="114167" y="466673"/>
                  </a:lnTo>
                  <a:lnTo>
                    <a:pt x="121057" y="454327"/>
                  </a:lnTo>
                  <a:lnTo>
                    <a:pt x="125347" y="433663"/>
                  </a:lnTo>
                  <a:lnTo>
                    <a:pt x="125171" y="410963"/>
                  </a:lnTo>
                  <a:lnTo>
                    <a:pt x="123247" y="388017"/>
                  </a:lnTo>
                  <a:lnTo>
                    <a:pt x="122293" y="366611"/>
                  </a:lnTo>
                  <a:lnTo>
                    <a:pt x="124580" y="269611"/>
                  </a:lnTo>
                  <a:lnTo>
                    <a:pt x="124482" y="245336"/>
                  </a:lnTo>
                  <a:lnTo>
                    <a:pt x="122738" y="198362"/>
                  </a:lnTo>
                  <a:lnTo>
                    <a:pt x="122620" y="174546"/>
                  </a:lnTo>
                  <a:lnTo>
                    <a:pt x="123377" y="109110"/>
                  </a:lnTo>
                  <a:lnTo>
                    <a:pt x="150099" y="57381"/>
                  </a:lnTo>
                  <a:lnTo>
                    <a:pt x="162128" y="56616"/>
                  </a:lnTo>
                  <a:lnTo>
                    <a:pt x="172886" y="59552"/>
                  </a:lnTo>
                  <a:lnTo>
                    <a:pt x="197145" y="107444"/>
                  </a:lnTo>
                  <a:lnTo>
                    <a:pt x="198837" y="141785"/>
                  </a:lnTo>
                  <a:lnTo>
                    <a:pt x="200153" y="161679"/>
                  </a:lnTo>
                  <a:lnTo>
                    <a:pt x="203350" y="201432"/>
                  </a:lnTo>
                  <a:lnTo>
                    <a:pt x="204823" y="221326"/>
                  </a:lnTo>
                  <a:lnTo>
                    <a:pt x="205855" y="250694"/>
                  </a:lnTo>
                  <a:lnTo>
                    <a:pt x="206060" y="280208"/>
                  </a:lnTo>
                  <a:lnTo>
                    <a:pt x="207061" y="309653"/>
                  </a:lnTo>
                  <a:lnTo>
                    <a:pt x="210482" y="338818"/>
                  </a:lnTo>
                  <a:lnTo>
                    <a:pt x="213061" y="356812"/>
                  </a:lnTo>
                  <a:lnTo>
                    <a:pt x="218088" y="399741"/>
                  </a:lnTo>
                  <a:lnTo>
                    <a:pt x="219794" y="411070"/>
                  </a:lnTo>
                  <a:lnTo>
                    <a:pt x="220926" y="415642"/>
                  </a:lnTo>
                  <a:lnTo>
                    <a:pt x="222870" y="421391"/>
                  </a:lnTo>
                  <a:lnTo>
                    <a:pt x="225988" y="425496"/>
                  </a:lnTo>
                  <a:lnTo>
                    <a:pt x="230645" y="425135"/>
                  </a:lnTo>
                  <a:lnTo>
                    <a:pt x="233761" y="423129"/>
                  </a:lnTo>
                  <a:lnTo>
                    <a:pt x="235569" y="417671"/>
                  </a:lnTo>
                  <a:lnTo>
                    <a:pt x="236841" y="414440"/>
                  </a:lnTo>
                  <a:lnTo>
                    <a:pt x="244943" y="363160"/>
                  </a:lnTo>
                  <a:lnTo>
                    <a:pt x="250363" y="306664"/>
                  </a:lnTo>
                  <a:lnTo>
                    <a:pt x="254778" y="245601"/>
                  </a:lnTo>
                  <a:lnTo>
                    <a:pt x="261928" y="140619"/>
                  </a:lnTo>
                  <a:lnTo>
                    <a:pt x="265000" y="83351"/>
                  </a:lnTo>
                  <a:lnTo>
                    <a:pt x="267628" y="55134"/>
                  </a:lnTo>
                  <a:lnTo>
                    <a:pt x="272744" y="27291"/>
                  </a:lnTo>
                  <a:lnTo>
                    <a:pt x="285090" y="7653"/>
                  </a:lnTo>
                  <a:lnTo>
                    <a:pt x="305054" y="0"/>
                  </a:lnTo>
                  <a:lnTo>
                    <a:pt x="325849" y="4618"/>
                  </a:lnTo>
                  <a:lnTo>
                    <a:pt x="340689" y="21797"/>
                  </a:lnTo>
                  <a:lnTo>
                    <a:pt x="345664" y="41241"/>
                  </a:lnTo>
                  <a:lnTo>
                    <a:pt x="346765" y="61692"/>
                  </a:lnTo>
                  <a:lnTo>
                    <a:pt x="346015" y="82355"/>
                  </a:lnTo>
                  <a:lnTo>
                    <a:pt x="345438" y="102435"/>
                  </a:lnTo>
                  <a:lnTo>
                    <a:pt x="345296" y="127440"/>
                  </a:lnTo>
                  <a:lnTo>
                    <a:pt x="344644" y="152426"/>
                  </a:lnTo>
                  <a:lnTo>
                    <a:pt x="343800" y="177402"/>
                  </a:lnTo>
                  <a:lnTo>
                    <a:pt x="343081" y="202374"/>
                  </a:lnTo>
                  <a:lnTo>
                    <a:pt x="340770" y="301497"/>
                  </a:lnTo>
                  <a:lnTo>
                    <a:pt x="338842" y="324241"/>
                  </a:lnTo>
                  <a:lnTo>
                    <a:pt x="335957" y="359238"/>
                  </a:lnTo>
                  <a:lnTo>
                    <a:pt x="335549" y="394190"/>
                  </a:lnTo>
                  <a:lnTo>
                    <a:pt x="341050" y="416796"/>
                  </a:lnTo>
                  <a:lnTo>
                    <a:pt x="350096" y="419439"/>
                  </a:lnTo>
                  <a:lnTo>
                    <a:pt x="359698" y="411000"/>
                  </a:lnTo>
                  <a:lnTo>
                    <a:pt x="380896" y="366940"/>
                  </a:lnTo>
                  <a:lnTo>
                    <a:pt x="392139" y="324716"/>
                  </a:lnTo>
                  <a:lnTo>
                    <a:pt x="399874" y="283882"/>
                  </a:lnTo>
                  <a:lnTo>
                    <a:pt x="404083" y="263511"/>
                  </a:lnTo>
                  <a:lnTo>
                    <a:pt x="410934" y="233399"/>
                  </a:lnTo>
                  <a:lnTo>
                    <a:pt x="431235" y="142473"/>
                  </a:lnTo>
                  <a:lnTo>
                    <a:pt x="437319" y="116840"/>
                  </a:lnTo>
                  <a:lnTo>
                    <a:pt x="448354" y="87992"/>
                  </a:lnTo>
                  <a:lnTo>
                    <a:pt x="467056" y="67411"/>
                  </a:lnTo>
                  <a:lnTo>
                    <a:pt x="496145" y="66583"/>
                  </a:lnTo>
                  <a:lnTo>
                    <a:pt x="512528" y="81064"/>
                  </a:lnTo>
                  <a:lnTo>
                    <a:pt x="516664" y="103317"/>
                  </a:lnTo>
                  <a:lnTo>
                    <a:pt x="513886" y="128160"/>
                  </a:lnTo>
                  <a:lnTo>
                    <a:pt x="509529" y="150416"/>
                  </a:lnTo>
                  <a:lnTo>
                    <a:pt x="501539" y="197956"/>
                  </a:lnTo>
                  <a:lnTo>
                    <a:pt x="494163" y="245187"/>
                  </a:lnTo>
                  <a:lnTo>
                    <a:pt x="487340" y="292369"/>
                  </a:lnTo>
                  <a:lnTo>
                    <a:pt x="481008" y="339763"/>
                  </a:lnTo>
                  <a:lnTo>
                    <a:pt x="475107" y="387627"/>
                  </a:lnTo>
                  <a:lnTo>
                    <a:pt x="470536" y="421243"/>
                  </a:lnTo>
                  <a:lnTo>
                    <a:pt x="465761" y="455135"/>
                  </a:lnTo>
                  <a:lnTo>
                    <a:pt x="462378" y="489110"/>
                  </a:lnTo>
                  <a:lnTo>
                    <a:pt x="461981" y="522975"/>
                  </a:lnTo>
                  <a:lnTo>
                    <a:pt x="462179" y="543242"/>
                  </a:lnTo>
                  <a:lnTo>
                    <a:pt x="466811" y="588625"/>
                  </a:lnTo>
                  <a:lnTo>
                    <a:pt x="497131" y="614602"/>
                  </a:lnTo>
                  <a:lnTo>
                    <a:pt x="521464" y="614841"/>
                  </a:lnTo>
                  <a:lnTo>
                    <a:pt x="545900" y="608944"/>
                  </a:lnTo>
                  <a:lnTo>
                    <a:pt x="566669" y="600090"/>
                  </a:lnTo>
                  <a:lnTo>
                    <a:pt x="589438" y="585608"/>
                  </a:lnTo>
                  <a:lnTo>
                    <a:pt x="611097" y="568474"/>
                  </a:lnTo>
                  <a:lnTo>
                    <a:pt x="632898" y="550869"/>
                  </a:lnTo>
                  <a:lnTo>
                    <a:pt x="656094" y="534976"/>
                  </a:lnTo>
                  <a:lnTo>
                    <a:pt x="687221" y="520386"/>
                  </a:lnTo>
                  <a:lnTo>
                    <a:pt x="725688" y="510375"/>
                  </a:lnTo>
                  <a:lnTo>
                    <a:pt x="760198" y="513732"/>
                  </a:lnTo>
                  <a:lnTo>
                    <a:pt x="779452" y="539245"/>
                  </a:lnTo>
                  <a:lnTo>
                    <a:pt x="774945" y="565976"/>
                  </a:lnTo>
                  <a:lnTo>
                    <a:pt x="755247" y="587470"/>
                  </a:lnTo>
                  <a:lnTo>
                    <a:pt x="729049" y="606100"/>
                  </a:lnTo>
                  <a:lnTo>
                    <a:pt x="705043" y="624244"/>
                  </a:lnTo>
                  <a:lnTo>
                    <a:pt x="676884" y="650662"/>
                  </a:lnTo>
                  <a:lnTo>
                    <a:pt x="648379" y="677010"/>
                  </a:lnTo>
                  <a:lnTo>
                    <a:pt x="619371" y="702601"/>
                  </a:lnTo>
                  <a:lnTo>
                    <a:pt x="589702" y="726749"/>
                  </a:lnTo>
                  <a:lnTo>
                    <a:pt x="576048" y="738020"/>
                  </a:lnTo>
                  <a:lnTo>
                    <a:pt x="563117" y="750219"/>
                  </a:lnTo>
                  <a:lnTo>
                    <a:pt x="551002" y="763230"/>
                  </a:lnTo>
                  <a:lnTo>
                    <a:pt x="518108" y="803470"/>
                  </a:lnTo>
                  <a:lnTo>
                    <a:pt x="494270" y="829361"/>
                  </a:lnTo>
                  <a:lnTo>
                    <a:pt x="468948" y="853785"/>
                  </a:lnTo>
                  <a:lnTo>
                    <a:pt x="442810" y="875918"/>
                  </a:lnTo>
                  <a:lnTo>
                    <a:pt x="418769" y="903454"/>
                  </a:lnTo>
                  <a:lnTo>
                    <a:pt x="405340" y="936466"/>
                  </a:lnTo>
                  <a:lnTo>
                    <a:pt x="399248" y="972434"/>
                  </a:lnTo>
                  <a:lnTo>
                    <a:pt x="397222" y="1008840"/>
                  </a:lnTo>
                  <a:lnTo>
                    <a:pt x="397947" y="1054574"/>
                  </a:lnTo>
                  <a:lnTo>
                    <a:pt x="401858" y="1100182"/>
                  </a:lnTo>
                  <a:lnTo>
                    <a:pt x="407413" y="1145701"/>
                  </a:lnTo>
                  <a:lnTo>
                    <a:pt x="413067" y="1191166"/>
                  </a:lnTo>
                  <a:lnTo>
                    <a:pt x="416530" y="1225125"/>
                  </a:lnTo>
                  <a:lnTo>
                    <a:pt x="421033" y="1274579"/>
                  </a:lnTo>
                  <a:lnTo>
                    <a:pt x="426194" y="1334823"/>
                  </a:lnTo>
                  <a:lnTo>
                    <a:pt x="431634" y="1401151"/>
                  </a:lnTo>
                  <a:lnTo>
                    <a:pt x="436970" y="1468857"/>
                  </a:lnTo>
                  <a:lnTo>
                    <a:pt x="441821" y="1533236"/>
                  </a:lnTo>
                  <a:lnTo>
                    <a:pt x="445807" y="1589584"/>
                  </a:lnTo>
                  <a:lnTo>
                    <a:pt x="448547" y="1633194"/>
                  </a:lnTo>
                  <a:lnTo>
                    <a:pt x="449659" y="1659361"/>
                  </a:lnTo>
                  <a:close/>
                </a:path>
              </a:pathLst>
            </a:custGeom>
            <a:solidFill>
              <a:srgbClr val="FE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15216730" y="9193310"/>
              <a:ext cx="368935" cy="111760"/>
            </a:xfrm>
            <a:custGeom>
              <a:avLst/>
              <a:gdLst/>
              <a:ahLst/>
              <a:cxnLst/>
              <a:rect l="l" t="t" r="r" b="b"/>
              <a:pathLst>
                <a:path w="368934" h="111759">
                  <a:moveTo>
                    <a:pt x="368776" y="111298"/>
                  </a:moveTo>
                  <a:lnTo>
                    <a:pt x="0" y="102773"/>
                  </a:lnTo>
                  <a:lnTo>
                    <a:pt x="25926" y="0"/>
                  </a:lnTo>
                  <a:lnTo>
                    <a:pt x="347645" y="7464"/>
                  </a:lnTo>
                  <a:lnTo>
                    <a:pt x="368776" y="111298"/>
                  </a:lnTo>
                  <a:close/>
                </a:path>
              </a:pathLst>
            </a:custGeom>
            <a:solidFill>
              <a:srgbClr val="E6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15098157" y="9294707"/>
              <a:ext cx="555625" cy="678815"/>
            </a:xfrm>
            <a:custGeom>
              <a:avLst/>
              <a:gdLst/>
              <a:ahLst/>
              <a:cxnLst/>
              <a:rect l="l" t="t" r="r" b="b"/>
              <a:pathLst>
                <a:path w="555625" h="678815">
                  <a:moveTo>
                    <a:pt x="555270" y="678768"/>
                  </a:moveTo>
                  <a:lnTo>
                    <a:pt x="0" y="678768"/>
                  </a:lnTo>
                  <a:lnTo>
                    <a:pt x="59881" y="0"/>
                  </a:lnTo>
                  <a:lnTo>
                    <a:pt x="534256" y="11021"/>
                  </a:lnTo>
                  <a:lnTo>
                    <a:pt x="555270" y="678768"/>
                  </a:lnTo>
                  <a:close/>
                </a:path>
              </a:pathLst>
            </a:custGeom>
            <a:solidFill>
              <a:srgbClr val="262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1839566" y="2461028"/>
              <a:ext cx="11068050" cy="9525"/>
            </a:xfrm>
            <a:custGeom>
              <a:avLst/>
              <a:gdLst/>
              <a:ahLst/>
              <a:cxnLst/>
              <a:rect l="l" t="t" r="r" b="b"/>
              <a:pathLst>
                <a:path w="11068050" h="9525">
                  <a:moveTo>
                    <a:pt x="1106804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11068049" y="0"/>
                  </a:lnTo>
                  <a:lnTo>
                    <a:pt x="11068049" y="9524"/>
                  </a:lnTo>
                  <a:close/>
                </a:path>
              </a:pathLst>
            </a:custGeom>
            <a:solidFill>
              <a:srgbClr val="5E8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2286000" y="571500"/>
            <a:ext cx="14416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КТ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пәндерінің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тізімі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балл</a:t>
            </a:r>
            <a:endParaRPr lang="ru-RU" sz="4000" b="1" i="1" dirty="0"/>
          </a:p>
        </p:txBody>
      </p:sp>
      <p:pic>
        <p:nvPicPr>
          <p:cNvPr id="69" name="object 6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4308" y="447856"/>
            <a:ext cx="1533524" cy="1533524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1905000" y="1981380"/>
            <a:ext cx="13726271" cy="6772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Ғылыми-педагогикалық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магистратура (2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о.ж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балл -25 балл)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ОДТ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дайындық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7 балл)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Бейіндік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-7 балл)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Бейіндік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–7 балл)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Грант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конкурсына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ақылы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бөлімге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балл – 75 балл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Бейіндік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магистр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о.ж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Бейіндік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(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шек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балл -7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балл)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Бейіндік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-7 балл)</a:t>
            </a:r>
          </a:p>
          <a:p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Ақылы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бөлімге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балл – 30 балл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Сынақ тестілеуді жеке кабинетіңіздегі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app.testcenter.kz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сайты бойынша немесе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prob-pvo.testcenter.kz</a:t>
            </a:r>
            <a:r>
              <a:rPr lang="kk-KZ" sz="3200" dirty="0" smtClean="0">
                <a:solidFill>
                  <a:schemeClr val="tx1"/>
                </a:solidFill>
              </a:rPr>
              <a:t> сайтынан өте аласыздар.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0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142"/>
            <a:ext cx="18287998" cy="10287704"/>
            <a:chOff x="-2" y="1"/>
            <a:chExt cx="18287998" cy="102877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1"/>
              <a:ext cx="18287998" cy="102877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8" y="6134101"/>
              <a:ext cx="5753898" cy="36690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130" y="544666"/>
              <a:ext cx="1149008" cy="9295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326" y="1805192"/>
              <a:ext cx="1132520" cy="11256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6235" y="3314701"/>
              <a:ext cx="1062981" cy="1000263"/>
            </a:xfrm>
            <a:custGeom>
              <a:avLst/>
              <a:gdLst/>
              <a:ahLst/>
              <a:cxnLst/>
              <a:rect l="l" t="t" r="r" b="b"/>
              <a:pathLst>
                <a:path w="1543685" h="1539239">
                  <a:moveTo>
                    <a:pt x="771615" y="1539000"/>
                  </a:moveTo>
                  <a:lnTo>
                    <a:pt x="695983" y="1535294"/>
                  </a:lnTo>
                  <a:lnTo>
                    <a:pt x="621080" y="1524214"/>
                  </a:lnTo>
                  <a:lnTo>
                    <a:pt x="547627" y="1505865"/>
                  </a:lnTo>
                  <a:lnTo>
                    <a:pt x="476330" y="1480425"/>
                  </a:lnTo>
                  <a:lnTo>
                    <a:pt x="407878" y="1448138"/>
                  </a:lnTo>
                  <a:lnTo>
                    <a:pt x="342928" y="1409315"/>
                  </a:lnTo>
                  <a:lnTo>
                    <a:pt x="282107" y="1364331"/>
                  </a:lnTo>
                  <a:lnTo>
                    <a:pt x="226000" y="1313618"/>
                  </a:lnTo>
                  <a:lnTo>
                    <a:pt x="175148" y="1257665"/>
                  </a:lnTo>
                  <a:lnTo>
                    <a:pt x="130040" y="1197011"/>
                  </a:lnTo>
                  <a:lnTo>
                    <a:pt x="91111" y="1132239"/>
                  </a:lnTo>
                  <a:lnTo>
                    <a:pt x="58735" y="1063974"/>
                  </a:lnTo>
                  <a:lnTo>
                    <a:pt x="33225" y="992873"/>
                  </a:lnTo>
                  <a:lnTo>
                    <a:pt x="14826" y="919621"/>
                  </a:lnTo>
                  <a:lnTo>
                    <a:pt x="3715" y="844924"/>
                  </a:lnTo>
                  <a:lnTo>
                    <a:pt x="0" y="769500"/>
                  </a:lnTo>
                  <a:lnTo>
                    <a:pt x="928" y="731742"/>
                  </a:lnTo>
                  <a:lnTo>
                    <a:pt x="8350" y="656590"/>
                  </a:lnTo>
                  <a:lnTo>
                    <a:pt x="23123" y="582526"/>
                  </a:lnTo>
                  <a:lnTo>
                    <a:pt x="45104" y="510263"/>
                  </a:lnTo>
                  <a:lnTo>
                    <a:pt x="74082" y="440496"/>
                  </a:lnTo>
                  <a:lnTo>
                    <a:pt x="109778" y="373897"/>
                  </a:lnTo>
                  <a:lnTo>
                    <a:pt x="151847" y="311109"/>
                  </a:lnTo>
                  <a:lnTo>
                    <a:pt x="199885" y="252735"/>
                  </a:lnTo>
                  <a:lnTo>
                    <a:pt x="253429" y="199337"/>
                  </a:lnTo>
                  <a:lnTo>
                    <a:pt x="311964" y="151431"/>
                  </a:lnTo>
                  <a:lnTo>
                    <a:pt x="374925" y="109477"/>
                  </a:lnTo>
                  <a:lnTo>
                    <a:pt x="441706" y="73879"/>
                  </a:lnTo>
                  <a:lnTo>
                    <a:pt x="511665" y="44981"/>
                  </a:lnTo>
                  <a:lnTo>
                    <a:pt x="584127" y="23060"/>
                  </a:lnTo>
                  <a:lnTo>
                    <a:pt x="658395" y="8328"/>
                  </a:lnTo>
                  <a:lnTo>
                    <a:pt x="733753" y="926"/>
                  </a:lnTo>
                  <a:lnTo>
                    <a:pt x="771615" y="0"/>
                  </a:lnTo>
                  <a:lnTo>
                    <a:pt x="809476" y="926"/>
                  </a:lnTo>
                  <a:lnTo>
                    <a:pt x="884834" y="8328"/>
                  </a:lnTo>
                  <a:lnTo>
                    <a:pt x="959102" y="23060"/>
                  </a:lnTo>
                  <a:lnTo>
                    <a:pt x="1031564" y="44981"/>
                  </a:lnTo>
                  <a:lnTo>
                    <a:pt x="1101523" y="73879"/>
                  </a:lnTo>
                  <a:lnTo>
                    <a:pt x="1168304" y="109477"/>
                  </a:lnTo>
                  <a:lnTo>
                    <a:pt x="1231266" y="151431"/>
                  </a:lnTo>
                  <a:lnTo>
                    <a:pt x="1289800" y="199337"/>
                  </a:lnTo>
                  <a:lnTo>
                    <a:pt x="1343344" y="252735"/>
                  </a:lnTo>
                  <a:lnTo>
                    <a:pt x="1391382" y="311109"/>
                  </a:lnTo>
                  <a:lnTo>
                    <a:pt x="1433451" y="373897"/>
                  </a:lnTo>
                  <a:lnTo>
                    <a:pt x="1469147" y="440496"/>
                  </a:lnTo>
                  <a:lnTo>
                    <a:pt x="1498125" y="510263"/>
                  </a:lnTo>
                  <a:lnTo>
                    <a:pt x="1520106" y="582526"/>
                  </a:lnTo>
                  <a:lnTo>
                    <a:pt x="1534879" y="656590"/>
                  </a:lnTo>
                  <a:lnTo>
                    <a:pt x="1542301" y="731742"/>
                  </a:lnTo>
                  <a:lnTo>
                    <a:pt x="1543230" y="769500"/>
                  </a:lnTo>
                  <a:lnTo>
                    <a:pt x="1542301" y="807257"/>
                  </a:lnTo>
                  <a:lnTo>
                    <a:pt x="1534879" y="882409"/>
                  </a:lnTo>
                  <a:lnTo>
                    <a:pt x="1520106" y="956473"/>
                  </a:lnTo>
                  <a:lnTo>
                    <a:pt x="1498125" y="1028736"/>
                  </a:lnTo>
                  <a:lnTo>
                    <a:pt x="1469147" y="1098503"/>
                  </a:lnTo>
                  <a:lnTo>
                    <a:pt x="1433451" y="1165102"/>
                  </a:lnTo>
                  <a:lnTo>
                    <a:pt x="1391382" y="1227890"/>
                  </a:lnTo>
                  <a:lnTo>
                    <a:pt x="1343344" y="1286265"/>
                  </a:lnTo>
                  <a:lnTo>
                    <a:pt x="1289800" y="1339662"/>
                  </a:lnTo>
                  <a:lnTo>
                    <a:pt x="1231266" y="1387568"/>
                  </a:lnTo>
                  <a:lnTo>
                    <a:pt x="1168304" y="1429522"/>
                  </a:lnTo>
                  <a:lnTo>
                    <a:pt x="1101523" y="1465120"/>
                  </a:lnTo>
                  <a:lnTo>
                    <a:pt x="1031564" y="1494018"/>
                  </a:lnTo>
                  <a:lnTo>
                    <a:pt x="959102" y="1515939"/>
                  </a:lnTo>
                  <a:lnTo>
                    <a:pt x="884834" y="1530671"/>
                  </a:lnTo>
                  <a:lnTo>
                    <a:pt x="809476" y="1538073"/>
                  </a:lnTo>
                  <a:lnTo>
                    <a:pt x="771615" y="1539000"/>
                  </a:lnTo>
                  <a:close/>
                </a:path>
              </a:pathLst>
            </a:custGeom>
            <a:solidFill>
              <a:srgbClr val="039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0794" y="3513386"/>
              <a:ext cx="393862" cy="684322"/>
            </a:xfrm>
            <a:custGeom>
              <a:avLst/>
              <a:gdLst/>
              <a:ahLst/>
              <a:cxnLst/>
              <a:rect l="l" t="t" r="r" b="b"/>
              <a:pathLst>
                <a:path w="643889" h="1223645">
                  <a:moveTo>
                    <a:pt x="306331" y="1223059"/>
                  </a:moveTo>
                  <a:lnTo>
                    <a:pt x="277029" y="1222369"/>
                  </a:lnTo>
                  <a:lnTo>
                    <a:pt x="248058" y="1220427"/>
                  </a:lnTo>
                  <a:lnTo>
                    <a:pt x="219370" y="1217421"/>
                  </a:lnTo>
                  <a:lnTo>
                    <a:pt x="190913" y="1213542"/>
                  </a:lnTo>
                  <a:lnTo>
                    <a:pt x="190913" y="657517"/>
                  </a:lnTo>
                  <a:lnTo>
                    <a:pt x="0" y="657517"/>
                  </a:lnTo>
                  <a:lnTo>
                    <a:pt x="0" y="455219"/>
                  </a:lnTo>
                  <a:lnTo>
                    <a:pt x="190913" y="455219"/>
                  </a:lnTo>
                  <a:lnTo>
                    <a:pt x="190913" y="320638"/>
                  </a:lnTo>
                  <a:lnTo>
                    <a:pt x="193589" y="262945"/>
                  </a:lnTo>
                  <a:lnTo>
                    <a:pt x="201519" y="211329"/>
                  </a:lnTo>
                  <a:lnTo>
                    <a:pt x="214559" y="165667"/>
                  </a:lnTo>
                  <a:lnTo>
                    <a:pt x="232564" y="125837"/>
                  </a:lnTo>
                  <a:lnTo>
                    <a:pt x="255391" y="91715"/>
                  </a:lnTo>
                  <a:lnTo>
                    <a:pt x="282895" y="63180"/>
                  </a:lnTo>
                  <a:lnTo>
                    <a:pt x="314930" y="40108"/>
                  </a:lnTo>
                  <a:lnTo>
                    <a:pt x="351354" y="22376"/>
                  </a:lnTo>
                  <a:lnTo>
                    <a:pt x="392021" y="9863"/>
                  </a:lnTo>
                  <a:lnTo>
                    <a:pt x="436787" y="2445"/>
                  </a:lnTo>
                  <a:lnTo>
                    <a:pt x="485508" y="0"/>
                  </a:lnTo>
                  <a:lnTo>
                    <a:pt x="544628" y="1071"/>
                  </a:lnTo>
                  <a:lnTo>
                    <a:pt x="589645" y="3655"/>
                  </a:lnTo>
                  <a:lnTo>
                    <a:pt x="643770" y="9558"/>
                  </a:lnTo>
                  <a:lnTo>
                    <a:pt x="643770" y="186097"/>
                  </a:lnTo>
                  <a:lnTo>
                    <a:pt x="517103" y="186097"/>
                  </a:lnTo>
                  <a:lnTo>
                    <a:pt x="475772" y="194519"/>
                  </a:lnTo>
                  <a:lnTo>
                    <a:pt x="445611" y="217706"/>
                  </a:lnTo>
                  <a:lnTo>
                    <a:pt x="425479" y="252538"/>
                  </a:lnTo>
                  <a:lnTo>
                    <a:pt x="414237" y="295894"/>
                  </a:lnTo>
                  <a:lnTo>
                    <a:pt x="410742" y="344655"/>
                  </a:lnTo>
                  <a:lnTo>
                    <a:pt x="410742" y="455220"/>
                  </a:lnTo>
                  <a:lnTo>
                    <a:pt x="641821" y="455220"/>
                  </a:lnTo>
                  <a:lnTo>
                    <a:pt x="610469" y="657517"/>
                  </a:lnTo>
                  <a:lnTo>
                    <a:pt x="410783" y="657517"/>
                  </a:lnTo>
                  <a:lnTo>
                    <a:pt x="410783" y="1215202"/>
                  </a:lnTo>
                  <a:lnTo>
                    <a:pt x="359044" y="1220862"/>
                  </a:lnTo>
                  <a:lnTo>
                    <a:pt x="332828" y="1222481"/>
                  </a:lnTo>
                  <a:lnTo>
                    <a:pt x="306331" y="1223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8648" y="5387024"/>
              <a:ext cx="1023576" cy="747077"/>
            </a:xfrm>
            <a:custGeom>
              <a:avLst/>
              <a:gdLst/>
              <a:ahLst/>
              <a:cxnLst/>
              <a:rect l="l" t="t" r="r" b="b"/>
              <a:pathLst>
                <a:path w="1360805" h="1018540">
                  <a:moveTo>
                    <a:pt x="678656" y="1017984"/>
                  </a:moveTo>
                  <a:lnTo>
                    <a:pt x="617220" y="1017397"/>
                  </a:lnTo>
                  <a:lnTo>
                    <a:pt x="557312" y="1015731"/>
                  </a:lnTo>
                  <a:lnTo>
                    <a:pt x="499236" y="1013128"/>
                  </a:lnTo>
                  <a:lnTo>
                    <a:pt x="443298" y="1009731"/>
                  </a:lnTo>
                  <a:lnTo>
                    <a:pt x="389803" y="1005683"/>
                  </a:lnTo>
                  <a:lnTo>
                    <a:pt x="291364" y="996202"/>
                  </a:lnTo>
                  <a:lnTo>
                    <a:pt x="206362" y="985826"/>
                  </a:lnTo>
                  <a:lnTo>
                    <a:pt x="119242" y="965176"/>
                  </a:lnTo>
                  <a:lnTo>
                    <a:pt x="76772" y="935697"/>
                  </a:lnTo>
                  <a:lnTo>
                    <a:pt x="45120" y="894765"/>
                  </a:lnTo>
                  <a:lnTo>
                    <a:pt x="27146" y="844927"/>
                  </a:lnTo>
                  <a:lnTo>
                    <a:pt x="15828" y="769127"/>
                  </a:lnTo>
                  <a:lnTo>
                    <a:pt x="10763" y="724816"/>
                  </a:lnTo>
                  <a:lnTo>
                    <a:pt x="6410" y="676469"/>
                  </a:lnTo>
                  <a:lnTo>
                    <a:pt x="3007" y="624264"/>
                  </a:lnTo>
                  <a:lnTo>
                    <a:pt x="791" y="568379"/>
                  </a:lnTo>
                  <a:lnTo>
                    <a:pt x="0" y="508992"/>
                  </a:lnTo>
                  <a:lnTo>
                    <a:pt x="791" y="449604"/>
                  </a:lnTo>
                  <a:lnTo>
                    <a:pt x="3007" y="393719"/>
                  </a:lnTo>
                  <a:lnTo>
                    <a:pt x="6410" y="341514"/>
                  </a:lnTo>
                  <a:lnTo>
                    <a:pt x="10763" y="293167"/>
                  </a:lnTo>
                  <a:lnTo>
                    <a:pt x="15828" y="248857"/>
                  </a:lnTo>
                  <a:lnTo>
                    <a:pt x="21368" y="208761"/>
                  </a:lnTo>
                  <a:lnTo>
                    <a:pt x="45120" y="123218"/>
                  </a:lnTo>
                  <a:lnTo>
                    <a:pt x="76772" y="82287"/>
                  </a:lnTo>
                  <a:lnTo>
                    <a:pt x="119242" y="52807"/>
                  </a:lnTo>
                  <a:lnTo>
                    <a:pt x="169664" y="37326"/>
                  </a:lnTo>
                  <a:lnTo>
                    <a:pt x="245402" y="26929"/>
                  </a:lnTo>
                  <a:lnTo>
                    <a:pt x="336613" y="16857"/>
                  </a:lnTo>
                  <a:lnTo>
                    <a:pt x="387258" y="12300"/>
                  </a:lnTo>
                  <a:lnTo>
                    <a:pt x="440855" y="8252"/>
                  </a:lnTo>
                  <a:lnTo>
                    <a:pt x="497098" y="4855"/>
                  </a:lnTo>
                  <a:lnTo>
                    <a:pt x="555683" y="2253"/>
                  </a:lnTo>
                  <a:lnTo>
                    <a:pt x="616304" y="587"/>
                  </a:lnTo>
                  <a:lnTo>
                    <a:pt x="678656" y="0"/>
                  </a:lnTo>
                  <a:lnTo>
                    <a:pt x="740916" y="587"/>
                  </a:lnTo>
                  <a:lnTo>
                    <a:pt x="801303" y="2253"/>
                  </a:lnTo>
                  <a:lnTo>
                    <a:pt x="859572" y="4855"/>
                  </a:lnTo>
                  <a:lnTo>
                    <a:pt x="915480" y="8252"/>
                  </a:lnTo>
                  <a:lnTo>
                    <a:pt x="968781" y="12300"/>
                  </a:lnTo>
                  <a:lnTo>
                    <a:pt x="1066589" y="21781"/>
                  </a:lnTo>
                  <a:lnTo>
                    <a:pt x="1151041" y="32158"/>
                  </a:lnTo>
                  <a:lnTo>
                    <a:pt x="1238070" y="52807"/>
                  </a:lnTo>
                  <a:lnTo>
                    <a:pt x="1280539" y="82287"/>
                  </a:lnTo>
                  <a:lnTo>
                    <a:pt x="1312192" y="123218"/>
                  </a:lnTo>
                  <a:lnTo>
                    <a:pt x="1330166" y="173057"/>
                  </a:lnTo>
                  <a:lnTo>
                    <a:pt x="1342156" y="248857"/>
                  </a:lnTo>
                  <a:lnTo>
                    <a:pt x="1347884" y="293167"/>
                  </a:lnTo>
                  <a:lnTo>
                    <a:pt x="1352959" y="341514"/>
                  </a:lnTo>
                  <a:lnTo>
                    <a:pt x="1357025" y="393719"/>
                  </a:lnTo>
                  <a:lnTo>
                    <a:pt x="1359726" y="449604"/>
                  </a:lnTo>
                  <a:lnTo>
                    <a:pt x="1360705" y="508992"/>
                  </a:lnTo>
                  <a:lnTo>
                    <a:pt x="1358658" y="568379"/>
                  </a:lnTo>
                  <a:lnTo>
                    <a:pt x="1355541" y="624264"/>
                  </a:lnTo>
                  <a:lnTo>
                    <a:pt x="1351535" y="676469"/>
                  </a:lnTo>
                  <a:lnTo>
                    <a:pt x="1346816" y="724816"/>
                  </a:lnTo>
                  <a:lnTo>
                    <a:pt x="1341562" y="769127"/>
                  </a:lnTo>
                  <a:lnTo>
                    <a:pt x="1335953" y="809223"/>
                  </a:lnTo>
                  <a:lnTo>
                    <a:pt x="1312192" y="894765"/>
                  </a:lnTo>
                  <a:lnTo>
                    <a:pt x="1280539" y="935697"/>
                  </a:lnTo>
                  <a:lnTo>
                    <a:pt x="1238070" y="965176"/>
                  </a:lnTo>
                  <a:lnTo>
                    <a:pt x="1187648" y="980658"/>
                  </a:lnTo>
                  <a:lnTo>
                    <a:pt x="1111910" y="991055"/>
                  </a:lnTo>
                  <a:lnTo>
                    <a:pt x="1020699" y="1001126"/>
                  </a:lnTo>
                  <a:lnTo>
                    <a:pt x="970054" y="1005683"/>
                  </a:lnTo>
                  <a:lnTo>
                    <a:pt x="916457" y="1009731"/>
                  </a:lnTo>
                  <a:lnTo>
                    <a:pt x="860213" y="1013128"/>
                  </a:lnTo>
                  <a:lnTo>
                    <a:pt x="801628" y="1015731"/>
                  </a:lnTo>
                  <a:lnTo>
                    <a:pt x="741007" y="1017397"/>
                  </a:lnTo>
                  <a:lnTo>
                    <a:pt x="678656" y="1017984"/>
                  </a:lnTo>
                  <a:close/>
                </a:path>
              </a:pathLst>
            </a:custGeom>
            <a:solidFill>
              <a:srgbClr val="FF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4606" y="5628840"/>
              <a:ext cx="357721" cy="263444"/>
            </a:xfrm>
            <a:custGeom>
              <a:avLst/>
              <a:gdLst/>
              <a:ahLst/>
              <a:cxnLst/>
              <a:rect l="l" t="t" r="r" b="b"/>
              <a:pathLst>
                <a:path w="407669" h="475615">
                  <a:moveTo>
                    <a:pt x="0" y="475059"/>
                  </a:moveTo>
                  <a:lnTo>
                    <a:pt x="0" y="0"/>
                  </a:lnTo>
                  <a:lnTo>
                    <a:pt x="407193" y="237529"/>
                  </a:lnTo>
                  <a:lnTo>
                    <a:pt x="0" y="475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6269" y="7097559"/>
              <a:ext cx="856674" cy="727529"/>
            </a:xfrm>
            <a:custGeom>
              <a:avLst/>
              <a:gdLst/>
              <a:ahLst/>
              <a:cxnLst/>
              <a:rect l="l" t="t" r="r" b="b"/>
              <a:pathLst>
                <a:path w="1497964" h="1422400">
                  <a:moveTo>
                    <a:pt x="850007" y="1422400"/>
                  </a:moveTo>
                  <a:lnTo>
                    <a:pt x="642777" y="1422400"/>
                  </a:lnTo>
                  <a:lnTo>
                    <a:pt x="411558" y="1358900"/>
                  </a:lnTo>
                  <a:lnTo>
                    <a:pt x="365943" y="1333500"/>
                  </a:lnTo>
                  <a:lnTo>
                    <a:pt x="321281" y="1308100"/>
                  </a:lnTo>
                  <a:lnTo>
                    <a:pt x="277892" y="1282700"/>
                  </a:lnTo>
                  <a:lnTo>
                    <a:pt x="236095" y="1244600"/>
                  </a:lnTo>
                  <a:lnTo>
                    <a:pt x="196208" y="1206500"/>
                  </a:lnTo>
                  <a:lnTo>
                    <a:pt x="158550" y="1168400"/>
                  </a:lnTo>
                  <a:lnTo>
                    <a:pt x="123440" y="1117600"/>
                  </a:lnTo>
                  <a:lnTo>
                    <a:pt x="91197" y="1066800"/>
                  </a:lnTo>
                  <a:lnTo>
                    <a:pt x="73023" y="1028700"/>
                  </a:lnTo>
                  <a:lnTo>
                    <a:pt x="56621" y="1003300"/>
                  </a:lnTo>
                  <a:lnTo>
                    <a:pt x="42094" y="965200"/>
                  </a:lnTo>
                  <a:lnTo>
                    <a:pt x="29542" y="927100"/>
                  </a:lnTo>
                  <a:lnTo>
                    <a:pt x="19069" y="876300"/>
                  </a:lnTo>
                  <a:lnTo>
                    <a:pt x="10776" y="838200"/>
                  </a:lnTo>
                  <a:lnTo>
                    <a:pt x="4765" y="800100"/>
                  </a:lnTo>
                  <a:lnTo>
                    <a:pt x="1139" y="749300"/>
                  </a:lnTo>
                  <a:lnTo>
                    <a:pt x="0" y="711200"/>
                  </a:lnTo>
                  <a:lnTo>
                    <a:pt x="1448" y="660400"/>
                  </a:lnTo>
                  <a:lnTo>
                    <a:pt x="5588" y="622300"/>
                  </a:lnTo>
                  <a:lnTo>
                    <a:pt x="12520" y="571500"/>
                  </a:lnTo>
                  <a:lnTo>
                    <a:pt x="22346" y="533400"/>
                  </a:lnTo>
                  <a:lnTo>
                    <a:pt x="35170" y="482600"/>
                  </a:lnTo>
                  <a:lnTo>
                    <a:pt x="51092" y="444500"/>
                  </a:lnTo>
                  <a:lnTo>
                    <a:pt x="70215" y="406400"/>
                  </a:lnTo>
                  <a:lnTo>
                    <a:pt x="92641" y="355600"/>
                  </a:lnTo>
                  <a:lnTo>
                    <a:pt x="118472" y="317500"/>
                  </a:lnTo>
                  <a:lnTo>
                    <a:pt x="147810" y="279400"/>
                  </a:lnTo>
                  <a:lnTo>
                    <a:pt x="180757" y="241300"/>
                  </a:lnTo>
                  <a:lnTo>
                    <a:pt x="217415" y="203200"/>
                  </a:lnTo>
                  <a:lnTo>
                    <a:pt x="257887" y="165100"/>
                  </a:lnTo>
                  <a:lnTo>
                    <a:pt x="302273" y="139700"/>
                  </a:lnTo>
                  <a:lnTo>
                    <a:pt x="350678" y="101600"/>
                  </a:lnTo>
                  <a:lnTo>
                    <a:pt x="393361" y="76200"/>
                  </a:lnTo>
                  <a:lnTo>
                    <a:pt x="437117" y="63500"/>
                  </a:lnTo>
                  <a:lnTo>
                    <a:pt x="481799" y="38100"/>
                  </a:lnTo>
                  <a:lnTo>
                    <a:pt x="619936" y="0"/>
                  </a:lnTo>
                  <a:lnTo>
                    <a:pt x="855013" y="0"/>
                  </a:lnTo>
                  <a:lnTo>
                    <a:pt x="901436" y="12700"/>
                  </a:lnTo>
                  <a:lnTo>
                    <a:pt x="947321" y="12700"/>
                  </a:lnTo>
                  <a:lnTo>
                    <a:pt x="992520" y="25400"/>
                  </a:lnTo>
                  <a:lnTo>
                    <a:pt x="1036886" y="50800"/>
                  </a:lnTo>
                  <a:lnTo>
                    <a:pt x="1080274" y="63500"/>
                  </a:lnTo>
                  <a:lnTo>
                    <a:pt x="1122537" y="88900"/>
                  </a:lnTo>
                  <a:lnTo>
                    <a:pt x="1163527" y="101600"/>
                  </a:lnTo>
                  <a:lnTo>
                    <a:pt x="1203100" y="127000"/>
                  </a:lnTo>
                  <a:lnTo>
                    <a:pt x="1228438" y="152400"/>
                  </a:lnTo>
                  <a:lnTo>
                    <a:pt x="687279" y="152400"/>
                  </a:lnTo>
                  <a:lnTo>
                    <a:pt x="596181" y="177800"/>
                  </a:lnTo>
                  <a:lnTo>
                    <a:pt x="553147" y="177800"/>
                  </a:lnTo>
                  <a:lnTo>
                    <a:pt x="512182" y="203200"/>
                  </a:lnTo>
                  <a:lnTo>
                    <a:pt x="473582" y="215900"/>
                  </a:lnTo>
                  <a:lnTo>
                    <a:pt x="437642" y="228600"/>
                  </a:lnTo>
                  <a:lnTo>
                    <a:pt x="404658" y="254000"/>
                  </a:lnTo>
                  <a:lnTo>
                    <a:pt x="370021" y="279400"/>
                  </a:lnTo>
                  <a:lnTo>
                    <a:pt x="337231" y="304800"/>
                  </a:lnTo>
                  <a:lnTo>
                    <a:pt x="306538" y="342900"/>
                  </a:lnTo>
                  <a:lnTo>
                    <a:pt x="278192" y="381000"/>
                  </a:lnTo>
                  <a:lnTo>
                    <a:pt x="252443" y="419100"/>
                  </a:lnTo>
                  <a:lnTo>
                    <a:pt x="229541" y="457200"/>
                  </a:lnTo>
                  <a:lnTo>
                    <a:pt x="209735" y="495300"/>
                  </a:lnTo>
                  <a:lnTo>
                    <a:pt x="193276" y="546100"/>
                  </a:lnTo>
                  <a:lnTo>
                    <a:pt x="180414" y="596900"/>
                  </a:lnTo>
                  <a:lnTo>
                    <a:pt x="171398" y="635000"/>
                  </a:lnTo>
                  <a:lnTo>
                    <a:pt x="166479" y="685800"/>
                  </a:lnTo>
                  <a:lnTo>
                    <a:pt x="165906" y="736600"/>
                  </a:lnTo>
                  <a:lnTo>
                    <a:pt x="169929" y="787400"/>
                  </a:lnTo>
                  <a:lnTo>
                    <a:pt x="178798" y="838200"/>
                  </a:lnTo>
                  <a:lnTo>
                    <a:pt x="192764" y="889000"/>
                  </a:lnTo>
                  <a:lnTo>
                    <a:pt x="212076" y="939800"/>
                  </a:lnTo>
                  <a:lnTo>
                    <a:pt x="235582" y="990600"/>
                  </a:lnTo>
                  <a:lnTo>
                    <a:pt x="263107" y="1028700"/>
                  </a:lnTo>
                  <a:lnTo>
                    <a:pt x="294254" y="1066800"/>
                  </a:lnTo>
                  <a:lnTo>
                    <a:pt x="328623" y="1104900"/>
                  </a:lnTo>
                  <a:lnTo>
                    <a:pt x="365816" y="1143000"/>
                  </a:lnTo>
                  <a:lnTo>
                    <a:pt x="405435" y="1168400"/>
                  </a:lnTo>
                  <a:lnTo>
                    <a:pt x="447080" y="1193800"/>
                  </a:lnTo>
                  <a:lnTo>
                    <a:pt x="490354" y="1219200"/>
                  </a:lnTo>
                  <a:lnTo>
                    <a:pt x="671766" y="1270000"/>
                  </a:lnTo>
                  <a:lnTo>
                    <a:pt x="1025636" y="1270000"/>
                  </a:lnTo>
                  <a:lnTo>
                    <a:pt x="1032751" y="1282700"/>
                  </a:lnTo>
                  <a:lnTo>
                    <a:pt x="1036431" y="1308100"/>
                  </a:lnTo>
                  <a:lnTo>
                    <a:pt x="1028318" y="1333500"/>
                  </a:lnTo>
                  <a:lnTo>
                    <a:pt x="1007167" y="1371600"/>
                  </a:lnTo>
                  <a:lnTo>
                    <a:pt x="971734" y="1384300"/>
                  </a:lnTo>
                  <a:lnTo>
                    <a:pt x="946249" y="1397000"/>
                  </a:lnTo>
                  <a:lnTo>
                    <a:pt x="917254" y="1409700"/>
                  </a:lnTo>
                  <a:lnTo>
                    <a:pt x="885067" y="1409700"/>
                  </a:lnTo>
                  <a:lnTo>
                    <a:pt x="850007" y="1422400"/>
                  </a:lnTo>
                  <a:close/>
                </a:path>
                <a:path w="1497964" h="1422400">
                  <a:moveTo>
                    <a:pt x="1419032" y="1054100"/>
                  </a:moveTo>
                  <a:lnTo>
                    <a:pt x="1204770" y="1054100"/>
                  </a:lnTo>
                  <a:lnTo>
                    <a:pt x="1225598" y="1041400"/>
                  </a:lnTo>
                  <a:lnTo>
                    <a:pt x="1241523" y="1028700"/>
                  </a:lnTo>
                  <a:lnTo>
                    <a:pt x="1272766" y="977900"/>
                  </a:lnTo>
                  <a:lnTo>
                    <a:pt x="1287261" y="939800"/>
                  </a:lnTo>
                  <a:lnTo>
                    <a:pt x="1300458" y="901700"/>
                  </a:lnTo>
                  <a:lnTo>
                    <a:pt x="1311944" y="863600"/>
                  </a:lnTo>
                  <a:lnTo>
                    <a:pt x="1321307" y="825500"/>
                  </a:lnTo>
                  <a:lnTo>
                    <a:pt x="1328137" y="774700"/>
                  </a:lnTo>
                  <a:lnTo>
                    <a:pt x="1332022" y="736600"/>
                  </a:lnTo>
                  <a:lnTo>
                    <a:pt x="1332551" y="685800"/>
                  </a:lnTo>
                  <a:lnTo>
                    <a:pt x="1329311" y="635000"/>
                  </a:lnTo>
                  <a:lnTo>
                    <a:pt x="1321892" y="584200"/>
                  </a:lnTo>
                  <a:lnTo>
                    <a:pt x="1309881" y="533400"/>
                  </a:lnTo>
                  <a:lnTo>
                    <a:pt x="1292869" y="482600"/>
                  </a:lnTo>
                  <a:lnTo>
                    <a:pt x="1270442" y="444500"/>
                  </a:lnTo>
                  <a:lnTo>
                    <a:pt x="1242190" y="393700"/>
                  </a:lnTo>
                  <a:lnTo>
                    <a:pt x="1207700" y="355600"/>
                  </a:lnTo>
                  <a:lnTo>
                    <a:pt x="1166563" y="317500"/>
                  </a:lnTo>
                  <a:lnTo>
                    <a:pt x="1121721" y="279400"/>
                  </a:lnTo>
                  <a:lnTo>
                    <a:pt x="1075406" y="241300"/>
                  </a:lnTo>
                  <a:lnTo>
                    <a:pt x="1027913" y="215900"/>
                  </a:lnTo>
                  <a:lnTo>
                    <a:pt x="979537" y="203200"/>
                  </a:lnTo>
                  <a:lnTo>
                    <a:pt x="930574" y="177800"/>
                  </a:lnTo>
                  <a:lnTo>
                    <a:pt x="881319" y="165100"/>
                  </a:lnTo>
                  <a:lnTo>
                    <a:pt x="832066" y="165100"/>
                  </a:lnTo>
                  <a:lnTo>
                    <a:pt x="783112" y="152400"/>
                  </a:lnTo>
                  <a:lnTo>
                    <a:pt x="1228438" y="152400"/>
                  </a:lnTo>
                  <a:lnTo>
                    <a:pt x="1241107" y="165100"/>
                  </a:lnTo>
                  <a:lnTo>
                    <a:pt x="1277404" y="190500"/>
                  </a:lnTo>
                  <a:lnTo>
                    <a:pt x="1311842" y="228600"/>
                  </a:lnTo>
                  <a:lnTo>
                    <a:pt x="1343768" y="266700"/>
                  </a:lnTo>
                  <a:lnTo>
                    <a:pt x="1372633" y="304800"/>
                  </a:lnTo>
                  <a:lnTo>
                    <a:pt x="1398455" y="342900"/>
                  </a:lnTo>
                  <a:lnTo>
                    <a:pt x="1421251" y="381000"/>
                  </a:lnTo>
                  <a:lnTo>
                    <a:pt x="1441039" y="431800"/>
                  </a:lnTo>
                  <a:lnTo>
                    <a:pt x="1457837" y="469900"/>
                  </a:lnTo>
                  <a:lnTo>
                    <a:pt x="1471663" y="520700"/>
                  </a:lnTo>
                  <a:lnTo>
                    <a:pt x="1482535" y="571500"/>
                  </a:lnTo>
                  <a:lnTo>
                    <a:pt x="1490470" y="609600"/>
                  </a:lnTo>
                  <a:lnTo>
                    <a:pt x="1495486" y="660400"/>
                  </a:lnTo>
                  <a:lnTo>
                    <a:pt x="1497600" y="711200"/>
                  </a:lnTo>
                  <a:lnTo>
                    <a:pt x="1496832" y="762000"/>
                  </a:lnTo>
                  <a:lnTo>
                    <a:pt x="1493198" y="800100"/>
                  </a:lnTo>
                  <a:lnTo>
                    <a:pt x="1486716" y="850900"/>
                  </a:lnTo>
                  <a:lnTo>
                    <a:pt x="1477405" y="901700"/>
                  </a:lnTo>
                  <a:lnTo>
                    <a:pt x="1465281" y="939800"/>
                  </a:lnTo>
                  <a:lnTo>
                    <a:pt x="1450362" y="977900"/>
                  </a:lnTo>
                  <a:lnTo>
                    <a:pt x="1432668" y="1028700"/>
                  </a:lnTo>
                  <a:lnTo>
                    <a:pt x="1419032" y="1054100"/>
                  </a:lnTo>
                  <a:close/>
                </a:path>
                <a:path w="1497964" h="1422400">
                  <a:moveTo>
                    <a:pt x="771287" y="1143000"/>
                  </a:moveTo>
                  <a:lnTo>
                    <a:pt x="674867" y="1143000"/>
                  </a:lnTo>
                  <a:lnTo>
                    <a:pt x="582882" y="1117600"/>
                  </a:lnTo>
                  <a:lnTo>
                    <a:pt x="539643" y="1092200"/>
                  </a:lnTo>
                  <a:lnTo>
                    <a:pt x="498741" y="1079500"/>
                  </a:lnTo>
                  <a:lnTo>
                    <a:pt x="460550" y="1041400"/>
                  </a:lnTo>
                  <a:lnTo>
                    <a:pt x="425447" y="1016000"/>
                  </a:lnTo>
                  <a:lnTo>
                    <a:pt x="393806" y="977900"/>
                  </a:lnTo>
                  <a:lnTo>
                    <a:pt x="366003" y="939800"/>
                  </a:lnTo>
                  <a:lnTo>
                    <a:pt x="342413" y="901700"/>
                  </a:lnTo>
                  <a:lnTo>
                    <a:pt x="323412" y="863600"/>
                  </a:lnTo>
                  <a:lnTo>
                    <a:pt x="309376" y="812800"/>
                  </a:lnTo>
                  <a:lnTo>
                    <a:pt x="300678" y="762000"/>
                  </a:lnTo>
                  <a:lnTo>
                    <a:pt x="297696" y="723900"/>
                  </a:lnTo>
                  <a:lnTo>
                    <a:pt x="300679" y="673100"/>
                  </a:lnTo>
                  <a:lnTo>
                    <a:pt x="309379" y="622300"/>
                  </a:lnTo>
                  <a:lnTo>
                    <a:pt x="323420" y="584200"/>
                  </a:lnTo>
                  <a:lnTo>
                    <a:pt x="342426" y="533400"/>
                  </a:lnTo>
                  <a:lnTo>
                    <a:pt x="366021" y="495300"/>
                  </a:lnTo>
                  <a:lnTo>
                    <a:pt x="393830" y="457200"/>
                  </a:lnTo>
                  <a:lnTo>
                    <a:pt x="425478" y="419100"/>
                  </a:lnTo>
                  <a:lnTo>
                    <a:pt x="460588" y="393700"/>
                  </a:lnTo>
                  <a:lnTo>
                    <a:pt x="498785" y="355600"/>
                  </a:lnTo>
                  <a:lnTo>
                    <a:pt x="539693" y="330200"/>
                  </a:lnTo>
                  <a:lnTo>
                    <a:pt x="582937" y="317500"/>
                  </a:lnTo>
                  <a:lnTo>
                    <a:pt x="674928" y="292100"/>
                  </a:lnTo>
                  <a:lnTo>
                    <a:pt x="771491" y="292100"/>
                  </a:lnTo>
                  <a:lnTo>
                    <a:pt x="864584" y="317500"/>
                  </a:lnTo>
                  <a:lnTo>
                    <a:pt x="908350" y="330200"/>
                  </a:lnTo>
                  <a:lnTo>
                    <a:pt x="949755" y="355600"/>
                  </a:lnTo>
                  <a:lnTo>
                    <a:pt x="988421" y="393700"/>
                  </a:lnTo>
                  <a:lnTo>
                    <a:pt x="1023967" y="419100"/>
                  </a:lnTo>
                  <a:lnTo>
                    <a:pt x="1161071" y="419100"/>
                  </a:lnTo>
                  <a:lnTo>
                    <a:pt x="1161085" y="444500"/>
                  </a:lnTo>
                  <a:lnTo>
                    <a:pt x="673029" y="444500"/>
                  </a:lnTo>
                  <a:lnTo>
                    <a:pt x="628633" y="457200"/>
                  </a:lnTo>
                  <a:lnTo>
                    <a:pt x="589038" y="469900"/>
                  </a:lnTo>
                  <a:lnTo>
                    <a:pt x="554357" y="495300"/>
                  </a:lnTo>
                  <a:lnTo>
                    <a:pt x="524702" y="520700"/>
                  </a:lnTo>
                  <a:lnTo>
                    <a:pt x="500186" y="558800"/>
                  </a:lnTo>
                  <a:lnTo>
                    <a:pt x="480922" y="596900"/>
                  </a:lnTo>
                  <a:lnTo>
                    <a:pt x="467023" y="635000"/>
                  </a:lnTo>
                  <a:lnTo>
                    <a:pt x="458600" y="685800"/>
                  </a:lnTo>
                  <a:lnTo>
                    <a:pt x="455768" y="723900"/>
                  </a:lnTo>
                  <a:lnTo>
                    <a:pt x="459917" y="774700"/>
                  </a:lnTo>
                  <a:lnTo>
                    <a:pt x="471928" y="825500"/>
                  </a:lnTo>
                  <a:lnTo>
                    <a:pt x="491149" y="876300"/>
                  </a:lnTo>
                  <a:lnTo>
                    <a:pt x="516929" y="914400"/>
                  </a:lnTo>
                  <a:lnTo>
                    <a:pt x="548614" y="939800"/>
                  </a:lnTo>
                  <a:lnTo>
                    <a:pt x="585552" y="965200"/>
                  </a:lnTo>
                  <a:lnTo>
                    <a:pt x="627092" y="990600"/>
                  </a:lnTo>
                  <a:lnTo>
                    <a:pt x="672580" y="1003300"/>
                  </a:lnTo>
                  <a:lnTo>
                    <a:pt x="1161377" y="1003300"/>
                  </a:lnTo>
                  <a:lnTo>
                    <a:pt x="1161383" y="1016000"/>
                  </a:lnTo>
                  <a:lnTo>
                    <a:pt x="1021284" y="1016000"/>
                  </a:lnTo>
                  <a:lnTo>
                    <a:pt x="985903" y="1054100"/>
                  </a:lnTo>
                  <a:lnTo>
                    <a:pt x="947619" y="1079500"/>
                  </a:lnTo>
                  <a:lnTo>
                    <a:pt x="906724" y="1104900"/>
                  </a:lnTo>
                  <a:lnTo>
                    <a:pt x="863509" y="1117600"/>
                  </a:lnTo>
                  <a:lnTo>
                    <a:pt x="818267" y="1130300"/>
                  </a:lnTo>
                  <a:lnTo>
                    <a:pt x="771287" y="1143000"/>
                  </a:lnTo>
                  <a:close/>
                </a:path>
                <a:path w="1497964" h="1422400">
                  <a:moveTo>
                    <a:pt x="1161071" y="419100"/>
                  </a:moveTo>
                  <a:lnTo>
                    <a:pt x="1023967" y="419100"/>
                  </a:lnTo>
                  <a:lnTo>
                    <a:pt x="1028520" y="393700"/>
                  </a:lnTo>
                  <a:lnTo>
                    <a:pt x="1041199" y="368300"/>
                  </a:lnTo>
                  <a:lnTo>
                    <a:pt x="1060535" y="355600"/>
                  </a:lnTo>
                  <a:lnTo>
                    <a:pt x="1094110" y="355600"/>
                  </a:lnTo>
                  <a:lnTo>
                    <a:pt x="1128031" y="368300"/>
                  </a:lnTo>
                  <a:lnTo>
                    <a:pt x="1148442" y="381000"/>
                  </a:lnTo>
                  <a:lnTo>
                    <a:pt x="1158428" y="406400"/>
                  </a:lnTo>
                  <a:lnTo>
                    <a:pt x="1161071" y="419100"/>
                  </a:lnTo>
                  <a:close/>
                </a:path>
                <a:path w="1497964" h="1422400">
                  <a:moveTo>
                    <a:pt x="1161377" y="1003300"/>
                  </a:moveTo>
                  <a:lnTo>
                    <a:pt x="775191" y="1003300"/>
                  </a:lnTo>
                  <a:lnTo>
                    <a:pt x="824385" y="990600"/>
                  </a:lnTo>
                  <a:lnTo>
                    <a:pt x="868576" y="965200"/>
                  </a:lnTo>
                  <a:lnTo>
                    <a:pt x="907394" y="939800"/>
                  </a:lnTo>
                  <a:lnTo>
                    <a:pt x="940469" y="901700"/>
                  </a:lnTo>
                  <a:lnTo>
                    <a:pt x="967430" y="876300"/>
                  </a:lnTo>
                  <a:lnTo>
                    <a:pt x="987908" y="825500"/>
                  </a:lnTo>
                  <a:lnTo>
                    <a:pt x="1001531" y="787400"/>
                  </a:lnTo>
                  <a:lnTo>
                    <a:pt x="1007929" y="736600"/>
                  </a:lnTo>
                  <a:lnTo>
                    <a:pt x="1007554" y="698500"/>
                  </a:lnTo>
                  <a:lnTo>
                    <a:pt x="1000592" y="647700"/>
                  </a:lnTo>
                  <a:lnTo>
                    <a:pt x="985892" y="596900"/>
                  </a:lnTo>
                  <a:lnTo>
                    <a:pt x="964185" y="558800"/>
                  </a:lnTo>
                  <a:lnTo>
                    <a:pt x="936202" y="520700"/>
                  </a:lnTo>
                  <a:lnTo>
                    <a:pt x="902674" y="495300"/>
                  </a:lnTo>
                  <a:lnTo>
                    <a:pt x="864332" y="469900"/>
                  </a:lnTo>
                  <a:lnTo>
                    <a:pt x="821907" y="457200"/>
                  </a:lnTo>
                  <a:lnTo>
                    <a:pt x="776129" y="444500"/>
                  </a:lnTo>
                  <a:lnTo>
                    <a:pt x="1161085" y="444500"/>
                  </a:lnTo>
                  <a:lnTo>
                    <a:pt x="1161377" y="1003300"/>
                  </a:lnTo>
                  <a:close/>
                </a:path>
                <a:path w="1497964" h="1422400">
                  <a:moveTo>
                    <a:pt x="1221910" y="1219200"/>
                  </a:moveTo>
                  <a:lnTo>
                    <a:pt x="1139107" y="1219200"/>
                  </a:lnTo>
                  <a:lnTo>
                    <a:pt x="1101751" y="1193800"/>
                  </a:lnTo>
                  <a:lnTo>
                    <a:pt x="1069560" y="1168400"/>
                  </a:lnTo>
                  <a:lnTo>
                    <a:pt x="1028069" y="1104900"/>
                  </a:lnTo>
                  <a:lnTo>
                    <a:pt x="1022469" y="1066800"/>
                  </a:lnTo>
                  <a:lnTo>
                    <a:pt x="1021284" y="1016000"/>
                  </a:lnTo>
                  <a:lnTo>
                    <a:pt x="1161383" y="1016000"/>
                  </a:lnTo>
                  <a:lnTo>
                    <a:pt x="1166344" y="1041400"/>
                  </a:lnTo>
                  <a:lnTo>
                    <a:pt x="1182913" y="1054100"/>
                  </a:lnTo>
                  <a:lnTo>
                    <a:pt x="1419032" y="1054100"/>
                  </a:lnTo>
                  <a:lnTo>
                    <a:pt x="1412214" y="1066800"/>
                  </a:lnTo>
                  <a:lnTo>
                    <a:pt x="1389020" y="1092200"/>
                  </a:lnTo>
                  <a:lnTo>
                    <a:pt x="1363102" y="1130300"/>
                  </a:lnTo>
                  <a:lnTo>
                    <a:pt x="1334479" y="1155700"/>
                  </a:lnTo>
                  <a:lnTo>
                    <a:pt x="1303168" y="1193800"/>
                  </a:lnTo>
                  <a:lnTo>
                    <a:pt x="1263657" y="1206500"/>
                  </a:lnTo>
                  <a:lnTo>
                    <a:pt x="1221910" y="1219200"/>
                  </a:lnTo>
                  <a:close/>
                </a:path>
                <a:path w="1497964" h="1422400">
                  <a:moveTo>
                    <a:pt x="1025636" y="1270000"/>
                  </a:moveTo>
                  <a:lnTo>
                    <a:pt x="805397" y="1270000"/>
                  </a:lnTo>
                  <a:lnTo>
                    <a:pt x="847353" y="1257300"/>
                  </a:lnTo>
                  <a:lnTo>
                    <a:pt x="887351" y="1244600"/>
                  </a:lnTo>
                  <a:lnTo>
                    <a:pt x="924992" y="1231900"/>
                  </a:lnTo>
                  <a:lnTo>
                    <a:pt x="994990" y="1231900"/>
                  </a:lnTo>
                  <a:lnTo>
                    <a:pt x="1018522" y="1257300"/>
                  </a:lnTo>
                  <a:lnTo>
                    <a:pt x="1025636" y="1270000"/>
                  </a:lnTo>
                  <a:close/>
                </a:path>
              </a:pathLst>
            </a:custGeom>
            <a:solidFill>
              <a:srgbClr val="3F3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96958" y="509076"/>
            <a:ext cx="615644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114" dirty="0">
                <a:latin typeface="Times New Roman" pitchFamily="18" charset="0"/>
                <a:cs typeface="Times New Roman" pitchFamily="18" charset="0"/>
              </a:rPr>
              <a:t>buketov.edu.kz</a:t>
            </a: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3667" y="1601107"/>
            <a:ext cx="8619534" cy="730648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2000250">
              <a:lnSpc>
                <a:spcPts val="5030"/>
              </a:lnSpc>
              <a:spcBef>
                <a:spcPts val="675"/>
              </a:spcBef>
            </a:pPr>
            <a:r>
              <a:rPr sz="4600" b="1" spc="-17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buketov.university</a:t>
            </a:r>
            <a:r>
              <a:rPr sz="4600" b="1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600" b="1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600" b="1" spc="14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4600" b="1" spc="-48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4600" b="1" spc="-28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4600" b="1" spc="17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4600" b="1" spc="-8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sz="4600" b="1" spc="-22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sz="4600" b="1" spc="30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4600" b="1" spc="-63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sz="4600" b="1" spc="15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sz="4600" b="1" spc="-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sz="4600" b="1" spc="-22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sz="4600" b="1" spc="17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4600" b="1" spc="-52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4600" b="1" spc="12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4600" b="1" spc="-10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600" b="1" spc="-15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sz="4600" dirty="0" smtClean="0">
              <a:latin typeface="Times New Roman" pitchFamily="18" charset="0"/>
              <a:cs typeface="Times New Roman" pitchFamily="18" charset="0"/>
            </a:endParaRPr>
          </a:p>
          <a:p>
            <a:pPr marL="151130" marR="764540" indent="38735">
              <a:lnSpc>
                <a:spcPts val="13300"/>
              </a:lnSpc>
              <a:spcBef>
                <a:spcPts val="1300"/>
              </a:spcBef>
            </a:pPr>
            <a:r>
              <a:rPr sz="4400" b="1" spc="-23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buketov.university</a:t>
            </a:r>
            <a:r>
              <a:rPr sz="4400" b="1" spc="-2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spc="-23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130" marR="764540" indent="38735">
              <a:lnSpc>
                <a:spcPts val="13300"/>
              </a:lnSpc>
              <a:spcBef>
                <a:spcPts val="1300"/>
              </a:spcBef>
            </a:pPr>
            <a:r>
              <a:rPr sz="4400" b="1" spc="-18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spc="-114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buketov</a:t>
            </a:r>
            <a:r>
              <a:rPr sz="4400" b="1" spc="-1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3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135255" marR="5080">
              <a:lnSpc>
                <a:spcPts val="5030"/>
              </a:lnSpc>
              <a:spcBef>
                <a:spcPts val="2080"/>
              </a:spcBef>
            </a:pPr>
            <a:r>
              <a:rPr sz="4000" b="1" spc="-2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mrd@ksu.kz </a:t>
            </a:r>
            <a:r>
              <a:rPr sz="4000" b="1" spc="-2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m</a:t>
            </a:r>
            <a:r>
              <a:rPr sz="4000" b="1" spc="-2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i</a:t>
            </a:r>
            <a:r>
              <a:rPr sz="4000" b="1" spc="-4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r</a:t>
            </a:r>
            <a:r>
              <a:rPr sz="4000" b="1" spc="-1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sz="4000" b="1" spc="1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d</a:t>
            </a:r>
            <a:r>
              <a:rPr sz="4000" b="1" spc="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e</a:t>
            </a:r>
            <a:r>
              <a:rPr sz="4000" b="1" spc="1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p</a:t>
            </a:r>
            <a:r>
              <a:rPr sz="4000" b="1" spc="3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a</a:t>
            </a:r>
            <a:r>
              <a:rPr sz="4000" b="1" spc="-4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r</a:t>
            </a:r>
            <a:r>
              <a:rPr sz="4000" b="1" spc="-5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t</a:t>
            </a:r>
            <a:r>
              <a:rPr sz="4000" b="1" spc="-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m</a:t>
            </a:r>
            <a:r>
              <a:rPr sz="4000" b="1" spc="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e</a:t>
            </a:r>
            <a:r>
              <a:rPr sz="4000" b="1" spc="-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n</a:t>
            </a:r>
            <a:r>
              <a:rPr sz="4000" b="1" spc="-5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t</a:t>
            </a:r>
            <a:r>
              <a:rPr sz="4000" b="1" spc="-4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@</a:t>
            </a:r>
            <a:r>
              <a:rPr sz="4000" b="1" spc="1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g</a:t>
            </a:r>
            <a:r>
              <a:rPr sz="4000" b="1" spc="-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m</a:t>
            </a:r>
            <a:r>
              <a:rPr sz="4000" b="1" spc="3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a</a:t>
            </a:r>
            <a:r>
              <a:rPr sz="4000" b="1" spc="-2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il</a:t>
            </a:r>
            <a:r>
              <a:rPr sz="4000" b="1" spc="-1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sz="4000" b="1" spc="4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c</a:t>
            </a:r>
            <a:r>
              <a:rPr sz="4000" b="1" spc="1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o</a:t>
            </a:r>
            <a:r>
              <a:rPr sz="4000" b="1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m </a:t>
            </a:r>
            <a:r>
              <a:rPr sz="4000" b="1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priemka@ksu.kz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840200" y="534868"/>
            <a:ext cx="870353" cy="7986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626656" y="699976"/>
            <a:ext cx="8915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100028, Университет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көшесі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28, бас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ғимарат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109,111 кабинет ,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Қарағанды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Университетінің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Коды - 031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Тел.: + 7 7212 356- 405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Call center: 8-7212-900270 (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5001, 5003)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priemka@ksu.kz, office@ksu.kz, office@buketov.edu.kz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26656" y="3842409"/>
            <a:ext cx="97886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100028, ул. Университетская 28, главный корпус,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109, 111,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Код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Карагандинского Университета - 031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Тел.: + 7 7212 356- 405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8-7212-900270 (внутренний 5001, 5003)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priemka@ksu.kz, office@ksu.kz, office@buketov.edu.kz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8270"/>
            <a:chOff x="0" y="3"/>
            <a:chExt cx="18288000" cy="10288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8" cy="102877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7539" y="3258687"/>
              <a:ext cx="4168228" cy="7028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1" y="1655064"/>
              <a:ext cx="11844527" cy="15636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5662" y="3720756"/>
              <a:ext cx="3009899" cy="30098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0314" y="3720756"/>
              <a:ext cx="6029324" cy="28384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5584" y="7635240"/>
              <a:ext cx="11070335" cy="18806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630</Words>
  <Application>Microsoft Office PowerPoint</Application>
  <PresentationFormat>Произвольный</PresentationFormat>
  <Paragraphs>152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дисциплин КТ и пороговые баллы</vt:lpstr>
      <vt:lpstr>Презентация PowerPoint</vt:lpstr>
      <vt:lpstr>buketov.edu.kz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каз Кәсіптік. бағдар</dc:title>
  <dc:creator>Ансат Сманов</dc:creator>
  <cp:keywords>DAFQ3ovV7zQ,BAE3qejnwso</cp:keywords>
  <cp:lastModifiedBy>Айтбай Ұлпан Асхатқызы</cp:lastModifiedBy>
  <cp:revision>42</cp:revision>
  <dcterms:created xsi:type="dcterms:W3CDTF">2023-02-09T08:16:48Z</dcterms:created>
  <dcterms:modified xsi:type="dcterms:W3CDTF">2024-05-20T04:39:02Z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2022-11-21T00:00:00Z</vt:filetime>
  </property>
  <property fmtid="{D5CDD505-2E9C-101B-9397-08002B2CF9AE}" pid="3" name="Creator">
    <vt:lpwstr>Canva</vt:lpwstr>
  </property>
  <property fmtid="{D5CDD505-2E9C-101B-9397-08002B2CF9AE}" pid="4" name="LastSaved">
    <vt:filetime>2022-11-21T00:00:00Z</vt:filetime>
  </property>
</Properties>
</file>